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489" autoAdjust="0"/>
  </p:normalViewPr>
  <p:slideViewPr>
    <p:cSldViewPr snapToGrid="0">
      <p:cViewPr varScale="1">
        <p:scale>
          <a:sx n="61" d="100"/>
          <a:sy n="61" d="100"/>
        </p:scale>
        <p:origin x="16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022C-0ADC-451F-B174-6B0D29E3868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A0C3-9758-4B67-9FDB-16CED53A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Peter’s sermon:</a:t>
            </a:r>
          </a:p>
          <a:p>
            <a:r>
              <a:rPr lang="en-US" dirty="0"/>
              <a:t>If he would have led </a:t>
            </a:r>
            <a:r>
              <a:rPr lang="en-US"/>
              <a:t>with Vs </a:t>
            </a:r>
            <a:r>
              <a:rPr lang="en-US" dirty="0"/>
              <a:t>37, would he have been as effective.</a:t>
            </a:r>
          </a:p>
          <a:p>
            <a:endParaRPr lang="en-US" dirty="0"/>
          </a:p>
          <a:p>
            <a:r>
              <a:rPr lang="en-US" dirty="0"/>
              <a:t>Both started with Scripture to establish some commonality. Then the hard truth was told at the end.</a:t>
            </a:r>
          </a:p>
          <a:p>
            <a:endParaRPr lang="en-US" dirty="0"/>
          </a:p>
          <a:p>
            <a:r>
              <a:rPr lang="en-US" dirty="0"/>
              <a:t>Both use the sword of the spirt (the word of God correctly) both times it cute deep to the audience.</a:t>
            </a:r>
          </a:p>
          <a:p>
            <a:endParaRPr lang="en-US" dirty="0"/>
          </a:p>
          <a:p>
            <a:r>
              <a:rPr lang="en-US" dirty="0"/>
              <a:t>Stephen’s Sermon:</a:t>
            </a:r>
          </a:p>
          <a:p>
            <a:r>
              <a:rPr lang="en-US" dirty="0"/>
              <a:t>Was he led by the spirt in Vs 51. His comments were blunt but honest.  </a:t>
            </a:r>
          </a:p>
          <a:p>
            <a:r>
              <a:rPr lang="en-US" dirty="0"/>
              <a:t>Sometimes it’s necessary for to be blunt, but we must be prepared for the consequences. </a:t>
            </a:r>
          </a:p>
          <a:p>
            <a:r>
              <a:rPr lang="en-US" dirty="0"/>
              <a:t>Gal 6:1 the goal is to Restore</a:t>
            </a:r>
          </a:p>
          <a:p>
            <a:endParaRPr lang="en-US" dirty="0"/>
          </a:p>
          <a:p>
            <a:r>
              <a:rPr lang="en-US" dirty="0"/>
              <a:t>Paul used the same technique </a:t>
            </a:r>
          </a:p>
          <a:p>
            <a:endParaRPr lang="en-US" dirty="0"/>
          </a:p>
          <a:p>
            <a:r>
              <a:rPr lang="en-US" dirty="0"/>
              <a:t>When studding with someone with a different doctrine, start with scripture.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3A0C3-9758-4B67-9FDB-16CED53A20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9C2A-F750-666C-A3B0-E6F583AFA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65578-09F9-F44A-6494-03295DB6C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D0E90-A736-8BED-F660-2E52F414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8F9-0EB8-EFE1-63F4-77932839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7608-FD9A-FFB2-2310-79C9280F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2D0E-A1D4-C519-59F3-6DEE1869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DF23F-53E4-CD62-FDD1-5FBB2AC5A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A0D5-7AFC-55F9-FE0D-B0F46E20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8E79-9595-A03E-1034-1B3FAF8B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3754-B720-BEE4-B4B3-8D451062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7DEE-7FA7-1F05-DACF-0E0CF1C56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AABDF-5AB1-AC88-E1BA-34CC4F85C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56D5-6184-1207-E3E4-6DD6675F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AA37-60C7-45BE-3482-0E0113E6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10413-CBE7-ADE6-E6C7-58C56E64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095B-A6B8-E739-D34E-099297BA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71190-0125-D95E-7CD5-065E9DD8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3AC00-3155-ABEB-C97B-0DCC6904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0BB4D-343F-E49A-650B-7BE89E6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9C4C-440A-8C99-792D-2657A15F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B200-C5D8-53AD-44E1-A0F01659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0CA45-B174-070A-6247-7D7BBD7B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155D-3C68-279B-1D25-647870FC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0065-83D5-B3C5-9486-212FDAA5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73BC-80B9-733F-07F3-56FC3A40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2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4012-39CB-036F-EC7E-3E3C61CB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3B61-4739-6908-C6D5-53C7F802E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5BAA8-F0D2-03AB-3C65-E983957A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CD6FC-B235-4D3F-4EEE-0B663C78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FCC75-B7CF-B058-6D9C-7DAAE65C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D82F4-460F-073F-F790-3B9C9BFC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21D4-EAA8-A0CE-050E-4F7B458B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52D21-6A62-7860-CCC0-1895542C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00C35-BC8E-6861-C3DD-F82A7A9C0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D4631-CD6D-6B8E-5420-5FB01CA3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8677-77CE-7A12-1EDE-F719FD07A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ECA8-7AA1-22E1-628E-EED92A03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C8148-A76D-2A26-18CA-A6BE5367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D059B-9A46-F1F5-C9F0-8D9BDD04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2354-51AF-3409-DB2F-26C33894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FDE0F-8F3A-B97B-2880-0194BDCA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9A74A-2472-EA41-21C9-30561366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A13D1-2D44-6D86-DD56-1D850105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5A8EC-AF6E-B914-DFFF-44C7451D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946BE-ADBC-EF5C-3AE7-3B8318DD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20CCF-6661-646E-602F-B0D6BB73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6488-452F-B5D8-BCF8-8772C211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58DF-FEA6-95EF-4CAD-0A55E8D2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46A7C-88BA-CCDC-AA36-7C144C56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CE4F9-879A-2783-A836-CD2639A2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79915-5534-FC56-49A6-0B7CF07B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A7689-FC6F-25ED-3729-993E2097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97C5-8551-D348-18F2-B7D26D68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C12C9-38F8-29B3-7892-CADFE0046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9485B-7AB8-66A0-051D-00F39AA50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57C54-D16F-BD86-500D-EE3B04A7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57A52-673E-25D0-772E-97BD82B3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44443-0DC9-5E39-339B-C2245F36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370D8-9984-4369-1F3F-64B958D9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F56-48BF-4932-B8BB-41E3FFE3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20638-1C93-3C8D-8E5B-E198BDCC4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F95C-BDC8-450F-B939-1DD6C04D74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4373-FEAE-0517-8D63-D465B6455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A28E-6732-A838-03E7-690DD6D3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CEF4-71D2-4AFE-8597-C98DDDBA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853-182E-277E-AEC8-C240BF28C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irminghamTitlingBold" panose="020B0500000000000000" pitchFamily="34" charset="0"/>
              </a:rPr>
              <a:t>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4B349-BD2F-3F60-8B3F-B92B4930E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Proverbs 16:21-25</a:t>
            </a:r>
          </a:p>
        </p:txBody>
      </p:sp>
    </p:spTree>
    <p:extLst>
      <p:ext uri="{BB962C8B-B14F-4D97-AF65-F5344CB8AC3E}">
        <p14:creationId xmlns:p14="http://schemas.microsoft.com/office/powerpoint/2010/main" val="395359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C5CF-07C2-B57C-0475-ADB2E659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59" y="365125"/>
            <a:ext cx="11116018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Tact: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Cleverness or skill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+mn-lt"/>
              </a:rPr>
              <a:t>and sensitivity in dealing with others or with difficult issues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977788-5DF2-DBE7-9EE2-46ECC2AD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96294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88776-B7A9-E133-4A0E-C6CDAE80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Example 1: David and Abigail.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290E-DD37-DE13-0171-41850546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1 Samual 25:2-40</a:t>
            </a:r>
          </a:p>
          <a:p>
            <a:pPr lvl="1"/>
            <a:r>
              <a:rPr lang="en-US" sz="2800" dirty="0"/>
              <a:t>Vs 5-12</a:t>
            </a:r>
          </a:p>
          <a:p>
            <a:pPr lvl="1"/>
            <a:r>
              <a:rPr lang="en-US" sz="2800" dirty="0"/>
              <a:t>Vs 13-17</a:t>
            </a:r>
          </a:p>
          <a:p>
            <a:pPr lvl="1"/>
            <a:r>
              <a:rPr lang="en-US" sz="2800" dirty="0"/>
              <a:t>Vs 21-22</a:t>
            </a:r>
          </a:p>
          <a:p>
            <a:pPr lvl="1"/>
            <a:r>
              <a:rPr lang="en-US" sz="2800" dirty="0"/>
              <a:t>Vs 23-31</a:t>
            </a:r>
          </a:p>
          <a:p>
            <a:pPr lvl="1"/>
            <a:r>
              <a:rPr lang="en-US" sz="2800" dirty="0"/>
              <a:t>Vs 32-35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A81EB-7B35-45FF-48F2-F2813325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0" r="1482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24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DD526-4E6F-A701-22AE-88C5B3F8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en-US" sz="2900"/>
              <a:t>Example 2:Peter and Stephen </a:t>
            </a:r>
            <a:br>
              <a:rPr lang="en-US" sz="2900"/>
            </a:br>
            <a:r>
              <a:rPr lang="en-US" sz="2900"/>
              <a:t>Acts 2:14-37, Acts7:2-53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A482C27-0187-1B71-CF5A-8094F36D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5"/>
            <a:ext cx="4607052" cy="4106037"/>
          </a:xfrm>
        </p:spPr>
        <p:txBody>
          <a:bodyPr>
            <a:noAutofit/>
          </a:bodyPr>
          <a:lstStyle/>
          <a:p>
            <a:r>
              <a:rPr lang="en-US" sz="2000" dirty="0"/>
              <a:t>Hebrews 4:12 </a:t>
            </a:r>
          </a:p>
          <a:p>
            <a:pPr marL="0" indent="0">
              <a:buNone/>
            </a:pPr>
            <a:r>
              <a:rPr lang="en-US" sz="2000" dirty="0"/>
              <a:t>For the word of God is living and active and sharper than any two-edge sword and piercing as far as the division of soul and spirit, of both joints and marrow, and able to judge the thoughts and intentions of the heart.</a:t>
            </a:r>
          </a:p>
          <a:p>
            <a:r>
              <a:rPr lang="en-US" sz="2000" dirty="0"/>
              <a:t>Galatians 6:1</a:t>
            </a:r>
          </a:p>
          <a:p>
            <a:pPr marL="0" indent="0">
              <a:buNone/>
            </a:pPr>
            <a:r>
              <a:rPr lang="en-US" sz="2000" dirty="0"/>
              <a:t>Brethren, even if anyone is caught in any trespass, you who are spiritual, restore such a one in a spirt of gentleness; each one looking to yourself, so that you too will not be tempted.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EA55D-ED4C-395B-335B-2385ABC1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7" r="3" b="3"/>
          <a:stretch/>
        </p:blipFill>
        <p:spPr>
          <a:xfrm>
            <a:off x="6232006" y="3520451"/>
            <a:ext cx="5457817" cy="333754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76E28F-5CB6-54ED-D0AE-828937A202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66" r="3" b="13575"/>
          <a:stretch/>
        </p:blipFill>
        <p:spPr>
          <a:xfrm>
            <a:off x="6219439" y="216843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C7533-2943-DC06-472A-D3DE2852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Example 3: Job and his friends</a:t>
            </a:r>
            <a:br>
              <a:rPr lang="en-US" sz="4200" dirty="0"/>
            </a:br>
            <a:r>
              <a:rPr lang="en-US" sz="4200" dirty="0"/>
              <a:t>Job 2:11-13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DE6B49-A411-9C97-CFAD-AD49BC38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What to say when someone is in pain.</a:t>
            </a:r>
          </a:p>
          <a:p>
            <a:pPr lvl="1"/>
            <a:r>
              <a:rPr lang="en-US" sz="1800" dirty="0"/>
              <a:t>Vs 13</a:t>
            </a:r>
          </a:p>
          <a:p>
            <a:pPr lvl="1"/>
            <a:r>
              <a:rPr lang="en-US" sz="1800" dirty="0"/>
              <a:t>I’m praying you.</a:t>
            </a:r>
          </a:p>
          <a:p>
            <a:pPr lvl="1"/>
            <a:r>
              <a:rPr lang="en-US" sz="1800" dirty="0"/>
              <a:t>I’m here for you.</a:t>
            </a:r>
          </a:p>
          <a:p>
            <a:pPr lvl="1"/>
            <a:r>
              <a:rPr lang="en-US" sz="1800" dirty="0"/>
              <a:t>Is there anything I can do to help?</a:t>
            </a:r>
          </a:p>
          <a:p>
            <a:pPr lvl="1"/>
            <a:r>
              <a:rPr lang="en-US" sz="1800" dirty="0"/>
              <a:t>Where would you like me to put the food that I brought for you?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D0391-2EB1-44AA-9042-72FCEA9E1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3" r="1513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5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3AB8E-35F6-5720-0AD4-8E001725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/>
              <a:t>Example 4: Petition to God</a:t>
            </a:r>
            <a:br>
              <a:rPr lang="en-US" sz="3400"/>
            </a:br>
            <a:r>
              <a:rPr lang="en-US" sz="3400"/>
              <a:t>Psalm 57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8D3B7A-DC0C-4A2C-9091-8DFE3B9C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There is a common theme to most of David’s prayers</a:t>
            </a:r>
          </a:p>
          <a:p>
            <a:pPr lvl="1"/>
            <a:r>
              <a:rPr lang="en-US" sz="3200" dirty="0"/>
              <a:t>Petition</a:t>
            </a:r>
          </a:p>
          <a:p>
            <a:pPr lvl="1"/>
            <a:r>
              <a:rPr lang="en-US" sz="3200" dirty="0"/>
              <a:t>Praise</a:t>
            </a:r>
          </a:p>
          <a:p>
            <a:pPr lvl="1"/>
            <a:r>
              <a:rPr lang="en-US" sz="3200" dirty="0"/>
              <a:t>Gratitude</a:t>
            </a:r>
          </a:p>
          <a:p>
            <a:r>
              <a:rPr lang="en-US" sz="3600" dirty="0"/>
              <a:t>Do we remember these when we pray? </a:t>
            </a:r>
          </a:p>
          <a:p>
            <a:pPr lvl="1"/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F269DE-0D7D-7791-EED0-579E5596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28577"/>
            <a:ext cx="5458968" cy="42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350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BirminghamTitlingBold</vt:lpstr>
      <vt:lpstr>Calibri</vt:lpstr>
      <vt:lpstr>Calibri Light</vt:lpstr>
      <vt:lpstr>Office Theme</vt:lpstr>
      <vt:lpstr>Tact</vt:lpstr>
      <vt:lpstr>Tact: Cleverness or skill and sensitivity in dealing with others or with difficult issues.</vt:lpstr>
      <vt:lpstr>Example 1: David and Abigail. </vt:lpstr>
      <vt:lpstr>Example 2:Peter and Stephen  Acts 2:14-37, Acts7:2-53</vt:lpstr>
      <vt:lpstr>Example 3: Job and his friends Job 2:11-13</vt:lpstr>
      <vt:lpstr>Example 4: Petition to God Psalm 57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</dc:title>
  <dc:creator>ben wofford</dc:creator>
  <cp:lastModifiedBy>ben wofford</cp:lastModifiedBy>
  <cp:revision>8</cp:revision>
  <dcterms:created xsi:type="dcterms:W3CDTF">2023-10-21T01:23:56Z</dcterms:created>
  <dcterms:modified xsi:type="dcterms:W3CDTF">2023-10-22T19:33:46Z</dcterms:modified>
</cp:coreProperties>
</file>