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78" r:id="rId3"/>
    <p:sldId id="257" r:id="rId4"/>
    <p:sldId id="262" r:id="rId5"/>
    <p:sldId id="264" r:id="rId6"/>
    <p:sldId id="260" r:id="rId7"/>
    <p:sldId id="263" r:id="rId8"/>
    <p:sldId id="259" r:id="rId9"/>
    <p:sldId id="268" r:id="rId10"/>
    <p:sldId id="267" r:id="rId11"/>
    <p:sldId id="269" r:id="rId12"/>
    <p:sldId id="271" r:id="rId13"/>
    <p:sldId id="270" r:id="rId14"/>
    <p:sldId id="265" r:id="rId15"/>
    <p:sldId id="272" r:id="rId16"/>
    <p:sldId id="275" r:id="rId17"/>
    <p:sldId id="276" r:id="rId18"/>
    <p:sldId id="26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33" autoAdjust="0"/>
  </p:normalViewPr>
  <p:slideViewPr>
    <p:cSldViewPr>
      <p:cViewPr varScale="1">
        <p:scale>
          <a:sx n="97" d="100"/>
          <a:sy n="97" d="100"/>
        </p:scale>
        <p:origin x="102" y="2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B10F4-0414-4C65-BE85-E0D1527B4F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8D04-2D42-409A-8C87-E1E80BD25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1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8D04-2D42-409A-8C87-E1E80BD250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5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8D04-2D42-409A-8C87-E1E80BD250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03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8D04-2D42-409A-8C87-E1E80BD250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0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8D04-2D42-409A-8C87-E1E80BD250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0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8D04-2D42-409A-8C87-E1E80BD2504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3B370E0-0C21-469F-A989-4C3645CBD32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AE63A91-0A13-4BF0-B99E-F2A339C5E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524000" y="36549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The End Times</a:t>
            </a:r>
            <a:endParaRPr lang="en-US" sz="3600" b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Reading – 1 Corinthians 15:19-26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nuclear-explos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276601"/>
            <a:ext cx="5715000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5257800" cy="1630362"/>
          </a:xfrm>
        </p:spPr>
        <p:txBody>
          <a:bodyPr/>
          <a:lstStyle/>
          <a:p>
            <a:r>
              <a:rPr lang="en-US" sz="5400" b="1" dirty="0"/>
              <a:t>Context of </a:t>
            </a:r>
            <a:br>
              <a:rPr lang="en-US" sz="5400" b="1" dirty="0"/>
            </a:br>
            <a:r>
              <a:rPr lang="en-US" sz="5400" b="1" dirty="0"/>
              <a:t>1 Thessalonians 4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76600" y="2209800"/>
            <a:ext cx="8305800" cy="4449763"/>
          </a:xfrm>
        </p:spPr>
        <p:txBody>
          <a:bodyPr/>
          <a:lstStyle/>
          <a:p>
            <a:r>
              <a:rPr lang="en-US" dirty="0"/>
              <a:t>They were worried about their departed loved ones. </a:t>
            </a:r>
          </a:p>
          <a:p>
            <a:r>
              <a:rPr lang="en-US" sz="3600" dirty="0"/>
              <a:t>The context shows that the dead will not proceed the living, but that </a:t>
            </a:r>
            <a:r>
              <a:rPr lang="en-US" sz="3600" b="1" i="1" dirty="0"/>
              <a:t>"both shall be caught up </a:t>
            </a:r>
            <a:r>
              <a:rPr lang="en-US" sz="3600" b="1" i="1" u="sng" dirty="0"/>
              <a:t>together</a:t>
            </a:r>
            <a:r>
              <a:rPr lang="en-US" sz="3600" b="1" i="1" dirty="0"/>
              <a:t> in the air-and so shall we ever (forever) be with the Lord."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25110-ABCD-7FEF-5191-86A34F292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690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7935"/>
            <a:ext cx="8229600" cy="1630362"/>
          </a:xfrm>
        </p:spPr>
        <p:txBody>
          <a:bodyPr/>
          <a:lstStyle/>
          <a:p>
            <a:pPr algn="l"/>
            <a:r>
              <a:rPr lang="en-US" b="1" u="sng" cap="all" dirty="0"/>
              <a:t>the Living will be changed: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828800"/>
            <a:ext cx="10668000" cy="4419600"/>
          </a:xfrm>
        </p:spPr>
        <p:txBody>
          <a:bodyPr/>
          <a:lstStyle/>
          <a:p>
            <a:pPr algn="r">
              <a:buNone/>
            </a:pPr>
            <a:r>
              <a:rPr lang="en-US" sz="5400" b="1" i="1" dirty="0"/>
              <a:t>(1 Corinthians 15:50-52)</a:t>
            </a:r>
            <a:endParaRPr lang="en-US" sz="4000" dirty="0"/>
          </a:p>
          <a:p>
            <a:r>
              <a:rPr lang="en-US" dirty="0"/>
              <a:t>When we pass from this earthly existence it will take place quickly.</a:t>
            </a:r>
          </a:p>
          <a:p>
            <a:r>
              <a:rPr lang="en-US" dirty="0"/>
              <a:t>It’s the Devil who says, “Don't worry about being saved now.  Wait until end of time to be saved in moment twinkling of an eye.” </a:t>
            </a:r>
          </a:p>
        </p:txBody>
      </p:sp>
      <p:pic>
        <p:nvPicPr>
          <p:cNvPr id="4" name="Picture 3" descr="number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8801" y="304800"/>
            <a:ext cx="77787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4165" y="2286000"/>
            <a:ext cx="6330461" cy="4572000"/>
          </a:xfrm>
          <a:prstGeom prst="rect">
            <a:avLst/>
          </a:prstGeom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81000" y="1524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b="1" u="sng" cap="all" dirty="0"/>
              <a:t>This present earth will come to a close:</a:t>
            </a:r>
            <a:endParaRPr lang="en-US" sz="4800" dirty="0"/>
          </a:p>
          <a:p>
            <a:r>
              <a:rPr lang="en-US" sz="4800" b="1" dirty="0">
                <a:solidFill>
                  <a:schemeClr val="bg1"/>
                </a:solidFill>
              </a:rPr>
              <a:t>It will not last forever- </a:t>
            </a:r>
          </a:p>
          <a:p>
            <a:r>
              <a:rPr lang="en-US" sz="4800" b="1" i="1" dirty="0">
                <a:solidFill>
                  <a:schemeClr val="bg1"/>
                </a:solidFill>
              </a:rPr>
              <a:t>(2 Peter 3:9-17) </a:t>
            </a:r>
            <a:endParaRPr lang="en-US" sz="8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umber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85337" y="152400"/>
            <a:ext cx="762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30362"/>
          </a:xfrm>
        </p:spPr>
        <p:txBody>
          <a:bodyPr/>
          <a:lstStyle/>
          <a:p>
            <a:pPr algn="l"/>
            <a:r>
              <a:rPr lang="en-US" sz="4800" b="1" u="sng" cap="all" dirty="0"/>
              <a:t>A judgment of all men: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419600"/>
          </a:xfrm>
        </p:spPr>
        <p:txBody>
          <a:bodyPr/>
          <a:lstStyle/>
          <a:p>
            <a:r>
              <a:rPr lang="en-US" sz="4400" b="1" dirty="0"/>
              <a:t>(Hebrews 9:27) </a:t>
            </a:r>
            <a:endParaRPr lang="en-US" sz="4400" dirty="0"/>
          </a:p>
          <a:p>
            <a:r>
              <a:rPr lang="en-US" sz="4400" b="1" dirty="0"/>
              <a:t>(Ecclesiastes 12:13-14)</a:t>
            </a:r>
            <a:endParaRPr lang="en-US" sz="4400" dirty="0"/>
          </a:p>
          <a:p>
            <a:r>
              <a:rPr lang="en-US" sz="4400" b="1" dirty="0"/>
              <a:t>(2 Corinthians 5:10) </a:t>
            </a:r>
          </a:p>
          <a:p>
            <a:r>
              <a:rPr lang="en-US" sz="4400" b="1" dirty="0"/>
              <a:t>(Romans 14:11-12)</a:t>
            </a:r>
          </a:p>
          <a:p>
            <a:r>
              <a:rPr lang="en-US" sz="4400" b="1" dirty="0"/>
              <a:t>(John 5:22) </a:t>
            </a:r>
            <a:endParaRPr lang="en-US" sz="4400" dirty="0"/>
          </a:p>
        </p:txBody>
      </p:sp>
      <p:pic>
        <p:nvPicPr>
          <p:cNvPr id="4" name="Picture 3" descr="number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2770" y="304800"/>
            <a:ext cx="769937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2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07605"/>
            <a:ext cx="5867400" cy="1630362"/>
          </a:xfrm>
        </p:spPr>
        <p:txBody>
          <a:bodyPr/>
          <a:lstStyle/>
          <a:p>
            <a:pPr algn="l"/>
            <a:r>
              <a:rPr lang="en-US" sz="3600" dirty="0"/>
              <a:t>“That’s nobody’s business but mine.  I demand my privacy”!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2396612"/>
            <a:ext cx="8229600" cy="4144963"/>
          </a:xfrm>
        </p:spPr>
        <p:txBody>
          <a:bodyPr/>
          <a:lstStyle/>
          <a:p>
            <a:r>
              <a:rPr lang="en-US" sz="4000" dirty="0"/>
              <a:t>I have a clue for you, you NEVER have any privacy because someone is </a:t>
            </a:r>
            <a:r>
              <a:rPr lang="en-US" sz="4000" u="sng" dirty="0"/>
              <a:t>always</a:t>
            </a:r>
            <a:r>
              <a:rPr lang="en-US" sz="4000" dirty="0"/>
              <a:t> </a:t>
            </a:r>
            <a:r>
              <a:rPr lang="en-US" sz="4000" u="sng" dirty="0"/>
              <a:t>watching</a:t>
            </a:r>
            <a:r>
              <a:rPr lang="en-US" sz="4000" dirty="0"/>
              <a:t>.  </a:t>
            </a:r>
          </a:p>
          <a:p>
            <a:r>
              <a:rPr lang="en-US" sz="4000" dirty="0"/>
              <a:t>Think about it!</a:t>
            </a:r>
          </a:p>
          <a:p>
            <a:endParaRPr lang="en-US" dirty="0"/>
          </a:p>
        </p:txBody>
      </p:sp>
      <p:pic>
        <p:nvPicPr>
          <p:cNvPr id="4" name="Picture 3" descr="i demand.jpg"/>
          <p:cNvPicPr>
            <a:picLocks noChangeAspect="1"/>
          </p:cNvPicPr>
          <p:nvPr/>
        </p:nvPicPr>
        <p:blipFill>
          <a:blip r:embed="rId3" cstate="print"/>
          <a:srcRect l="10000" t="7724" r="22500" b="23984"/>
          <a:stretch>
            <a:fillRect/>
          </a:stretch>
        </p:blipFill>
        <p:spPr>
          <a:xfrm>
            <a:off x="0" y="-31955"/>
            <a:ext cx="2351314" cy="1828800"/>
          </a:xfrm>
          <a:prstGeom prst="rect">
            <a:avLst/>
          </a:prstGeom>
        </p:spPr>
      </p:pic>
      <p:pic>
        <p:nvPicPr>
          <p:cNvPr id="5" name="Picture 4" descr="privacy.bmp"/>
          <p:cNvPicPr>
            <a:picLocks noChangeAspect="1"/>
          </p:cNvPicPr>
          <p:nvPr/>
        </p:nvPicPr>
        <p:blipFill>
          <a:blip r:embed="rId4" cstate="print"/>
          <a:srcRect l="5076" r="1620" b="13243"/>
          <a:stretch>
            <a:fillRect/>
          </a:stretch>
        </p:blipFill>
        <p:spPr>
          <a:xfrm>
            <a:off x="8229600" y="3911259"/>
            <a:ext cx="3962400" cy="2944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249362"/>
          </a:xfrm>
        </p:spPr>
        <p:txBody>
          <a:bodyPr/>
          <a:lstStyle/>
          <a:p>
            <a:pPr algn="l"/>
            <a:r>
              <a:rPr lang="en-US" sz="3600" b="1" u="sng" cap="all" dirty="0"/>
              <a:t>Christ will give up his earthly Reign: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828800"/>
            <a:ext cx="9448800" cy="4419600"/>
          </a:xfrm>
        </p:spPr>
        <p:txBody>
          <a:bodyPr/>
          <a:lstStyle/>
          <a:p>
            <a:r>
              <a:rPr lang="en-US" sz="4400" b="1" i="1" dirty="0"/>
              <a:t>(Matthew 16:18-19)</a:t>
            </a:r>
            <a:endParaRPr lang="en-US" sz="4400" dirty="0"/>
          </a:p>
          <a:p>
            <a:r>
              <a:rPr lang="en-US" dirty="0"/>
              <a:t>What Jesus alluded to was the prophecy of Daniel concerning His earthly kingdom. </a:t>
            </a:r>
            <a:r>
              <a:rPr lang="en-US" b="1" i="1" dirty="0"/>
              <a:t>(Daniel 7:14)</a:t>
            </a:r>
            <a:endParaRPr lang="en-US" dirty="0"/>
          </a:p>
          <a:p>
            <a:r>
              <a:rPr lang="en-US" b="1" i="1" dirty="0"/>
              <a:t>(1 Corinthians 15:25-28)</a:t>
            </a:r>
          </a:p>
          <a:p>
            <a:pPr algn="ctr">
              <a:buNone/>
            </a:pPr>
            <a:r>
              <a:rPr lang="en-US" sz="4000" b="1" i="1" dirty="0"/>
              <a:t>When Jesus does come again, His earthly reign will </a:t>
            </a:r>
            <a:r>
              <a:rPr lang="en-US" sz="4000" b="1" i="1" u="sng" dirty="0"/>
              <a:t>end</a:t>
            </a:r>
            <a:r>
              <a:rPr lang="en-US" sz="4000" b="1" i="1" dirty="0"/>
              <a:t>, not begin.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number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6737" y="304800"/>
            <a:ext cx="762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105400" cy="944562"/>
          </a:xfrm>
        </p:spPr>
        <p:txBody>
          <a:bodyPr/>
          <a:lstStyle/>
          <a:p>
            <a:pPr algn="l"/>
            <a:br>
              <a:rPr lang="en-US" sz="3600" dirty="0"/>
            </a:br>
            <a:r>
              <a:rPr lang="en-US" b="1" u="sng" cap="all" dirty="0"/>
              <a:t>the final point is… 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47800"/>
            <a:ext cx="10820400" cy="4800600"/>
          </a:xfrm>
        </p:spPr>
        <p:txBody>
          <a:bodyPr/>
          <a:lstStyle/>
          <a:p>
            <a:r>
              <a:rPr lang="en-US" dirty="0"/>
              <a:t>Christ will receive the church, the kingdom and deliver it to the Father that the Father may be all in all. </a:t>
            </a:r>
          </a:p>
          <a:p>
            <a:pPr marL="0" indent="0" algn="ctr">
              <a:buNone/>
            </a:pPr>
            <a:r>
              <a:rPr lang="en-US" sz="4000" b="1" i="1" dirty="0"/>
              <a:t>(Ephesians 5:22-27)</a:t>
            </a:r>
            <a:endParaRPr lang="en-US" sz="4000" dirty="0"/>
          </a:p>
          <a:p>
            <a:pPr lvl="0"/>
            <a:r>
              <a:rPr lang="en-US" dirty="0"/>
              <a:t>The church is the bride of Christ.</a:t>
            </a:r>
          </a:p>
          <a:p>
            <a:pPr lvl="0"/>
            <a:r>
              <a:rPr lang="en-US" dirty="0"/>
              <a:t> Some day the bridegroom will take His bride home to present her to the Father. </a:t>
            </a:r>
          </a:p>
          <a:p>
            <a:pPr lvl="0"/>
            <a:r>
              <a:rPr lang="en-US" dirty="0"/>
              <a:t> This will happen when Jesus comes again. </a:t>
            </a:r>
          </a:p>
          <a:p>
            <a:pPr>
              <a:buNone/>
            </a:pPr>
            <a:r>
              <a:rPr lang="en-US" sz="3600" b="1" i="1" dirty="0"/>
              <a:t>(Colossians 1:13-14) </a:t>
            </a: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umber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6737" y="304800"/>
            <a:ext cx="762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2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87562"/>
          </a:xfrm>
        </p:spPr>
        <p:txBody>
          <a:bodyPr/>
          <a:lstStyle/>
          <a:p>
            <a:pPr algn="l"/>
            <a:r>
              <a:rPr lang="en-US" sz="3600" b="1" dirty="0"/>
              <a:t>Did you notice that we don’t have to go to the book of Revelation to prove anything about the end of the world?</a:t>
            </a:r>
            <a:br>
              <a:rPr lang="en-US" sz="3600" dirty="0"/>
            </a:b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74529"/>
            <a:ext cx="4800600" cy="2708942"/>
          </a:xfrm>
        </p:spPr>
      </p:pic>
      <p:pic>
        <p:nvPicPr>
          <p:cNvPr id="5" name="Picture 4" descr="end tim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644789"/>
            <a:ext cx="4953001" cy="3823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2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30362"/>
          </a:xfrm>
        </p:spPr>
        <p:txBody>
          <a:bodyPr/>
          <a:lstStyle/>
          <a:p>
            <a:pPr algn="l"/>
            <a:r>
              <a:rPr lang="en-US" b="1" dirty="0"/>
              <a:t>The end of the world has already come in various forms.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981200"/>
            <a:ext cx="10744200" cy="4419600"/>
          </a:xfrm>
        </p:spPr>
        <p:txBody>
          <a:bodyPr/>
          <a:lstStyle/>
          <a:p>
            <a:r>
              <a:rPr lang="en-US" u="sng" dirty="0"/>
              <a:t>Noah</a:t>
            </a:r>
            <a:r>
              <a:rPr lang="en-US" dirty="0"/>
              <a:t> saw the end of the world with the great flood.</a:t>
            </a:r>
          </a:p>
          <a:p>
            <a:r>
              <a:rPr lang="en-US" u="sng" dirty="0"/>
              <a:t>Jerusalem</a:t>
            </a:r>
            <a:r>
              <a:rPr lang="en-US" dirty="0"/>
              <a:t> saw the end of their world with the destruction of Jerusalem in 70 AD.</a:t>
            </a:r>
          </a:p>
          <a:p>
            <a:r>
              <a:rPr lang="en-US" u="sng" dirty="0"/>
              <a:t>Rome</a:t>
            </a:r>
            <a:r>
              <a:rPr lang="en-US" dirty="0"/>
              <a:t> was told of the end of their world in the Book of Revelation.</a:t>
            </a:r>
          </a:p>
          <a:p>
            <a:r>
              <a:rPr lang="en-US" dirty="0"/>
              <a:t>The day </a:t>
            </a:r>
            <a:r>
              <a:rPr lang="en-US" u="sng" dirty="0"/>
              <a:t>you</a:t>
            </a:r>
            <a:r>
              <a:rPr lang="en-US" dirty="0"/>
              <a:t> take your final breath will mark the end of </a:t>
            </a:r>
            <a:r>
              <a:rPr lang="en-US" u="sng" dirty="0"/>
              <a:t>your</a:t>
            </a:r>
            <a:r>
              <a:rPr lang="en-US" dirty="0"/>
              <a:t> world.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524000" y="308597"/>
            <a:ext cx="9144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Should the end of </a:t>
            </a:r>
            <a:r>
              <a:rPr lang="en-US" sz="4000" b="1" u="sng" dirty="0"/>
              <a:t>your</a:t>
            </a:r>
            <a:r>
              <a:rPr lang="en-US" sz="4000" b="1" dirty="0"/>
              <a:t> world come right now, how will you stand? </a:t>
            </a:r>
          </a:p>
          <a:p>
            <a:r>
              <a:rPr lang="en-US" sz="5400" b="1" i="1" dirty="0"/>
              <a:t>(1 Thessalonians 5:4-11)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3200"/>
            <a:ext cx="4245995" cy="388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524000" y="67327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The End</a:t>
            </a:r>
            <a:endParaRPr lang="en-US" sz="1200" b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Reading – 1 Corinthians 15:19-26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nuclear-explos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276601"/>
            <a:ext cx="5067300" cy="3400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62" y="482517"/>
            <a:ext cx="3048000" cy="22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68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2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2087562"/>
          </a:xfrm>
        </p:spPr>
        <p:txBody>
          <a:bodyPr/>
          <a:lstStyle/>
          <a:p>
            <a:pPr algn="l"/>
            <a:r>
              <a:rPr lang="en-US" sz="3600" b="1" dirty="0"/>
              <a:t>People are preoccupied with the end of the world.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17" y="2514600"/>
            <a:ext cx="5393934" cy="3200400"/>
          </a:xfrm>
        </p:spPr>
      </p:pic>
      <p:pic>
        <p:nvPicPr>
          <p:cNvPr id="5" name="Picture 4" descr="end tim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514601"/>
            <a:ext cx="5181600" cy="3999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2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936" y="152400"/>
            <a:ext cx="5500664" cy="2971800"/>
          </a:xfrm>
        </p:spPr>
        <p:txBody>
          <a:bodyPr/>
          <a:lstStyle/>
          <a:p>
            <a:pPr lvl="0" algn="l"/>
            <a:r>
              <a:rPr lang="en-US" sz="4000" b="1" dirty="0"/>
              <a:t>Even if we could know about the end of the world, what could we do to stop it?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40350" y="3352801"/>
            <a:ext cx="5213449" cy="3352801"/>
          </a:xfrm>
        </p:spPr>
        <p:txBody>
          <a:bodyPr/>
          <a:lstStyle/>
          <a:p>
            <a:r>
              <a:rPr lang="en-US" dirty="0"/>
              <a:t>We are only interested in the truth</a:t>
            </a:r>
          </a:p>
          <a:p>
            <a:pPr algn="ctr">
              <a:buNone/>
            </a:pPr>
            <a:r>
              <a:rPr lang="en-US" b="1" i="1" dirty="0"/>
              <a:t>(John 8:32)  "And you shall know the truth, and the truth shall make you free."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29728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2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30362"/>
          </a:xfrm>
        </p:spPr>
        <p:txBody>
          <a:bodyPr/>
          <a:lstStyle/>
          <a:p>
            <a:r>
              <a:rPr lang="en-US" sz="5400" b="1" dirty="0"/>
              <a:t>Why All The Speculation?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81201"/>
            <a:ext cx="9982200" cy="4144963"/>
          </a:xfrm>
        </p:spPr>
        <p:txBody>
          <a:bodyPr/>
          <a:lstStyle/>
          <a:p>
            <a:r>
              <a:rPr lang="en-US" dirty="0"/>
              <a:t>Perhaps - If I can get you to believe that I have a corner on the happenings of </a:t>
            </a:r>
            <a:r>
              <a:rPr lang="en-US" u="sng" dirty="0"/>
              <a:t>future</a:t>
            </a:r>
            <a:r>
              <a:rPr lang="en-US" dirty="0"/>
              <a:t> events, then I must have a grasp of what you need to know </a:t>
            </a:r>
            <a:r>
              <a:rPr lang="en-US" u="sng" dirty="0"/>
              <a:t>now</a:t>
            </a:r>
            <a:r>
              <a:rPr lang="en-US" dirty="0"/>
              <a:t>. </a:t>
            </a:r>
          </a:p>
          <a:p>
            <a:pPr algn="ctr">
              <a:buNone/>
            </a:pPr>
            <a:r>
              <a:rPr lang="en-US" sz="3600" b="1" i="1" dirty="0"/>
              <a:t>(Matthew 24:36)  "But of that day and hour </a:t>
            </a:r>
            <a:r>
              <a:rPr lang="en-US" sz="3600" b="1" i="1" u="sng" dirty="0"/>
              <a:t>no one knows,</a:t>
            </a:r>
            <a:r>
              <a:rPr lang="en-US" sz="3600" b="1" i="1" dirty="0"/>
              <a:t> not even the angels of heaven, but My Father only.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2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1974"/>
            <a:ext cx="8229600" cy="1630362"/>
          </a:xfrm>
        </p:spPr>
        <p:txBody>
          <a:bodyPr/>
          <a:lstStyle/>
          <a:p>
            <a:r>
              <a:rPr lang="en-US" sz="5400" b="1" dirty="0"/>
              <a:t>Why All The Speculation?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21000" y="1969583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en-US" sz="2400" b="1" i="1" dirty="0"/>
              <a:t>(Matthew 24:36)  "But of that day and hour </a:t>
            </a:r>
            <a:r>
              <a:rPr lang="en-US" sz="2400" b="1" i="1" u="sng" dirty="0"/>
              <a:t>no one knows</a:t>
            </a:r>
            <a:r>
              <a:rPr lang="en-US" sz="2400" b="1" i="1" dirty="0"/>
              <a:t>, not even the angels of heaven, but My Father only.</a:t>
            </a:r>
            <a:endParaRPr lang="en-US" sz="2400" dirty="0"/>
          </a:p>
          <a:p>
            <a:r>
              <a:rPr lang="en-US" sz="4400" b="1" dirty="0"/>
              <a:t>The end of the world is not a matter of IF but WHEN, and NO ONE KNOWS when that will be.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0D38A-9DF7-5065-AAC9-7331269E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2921000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524000" y="497390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/>
              <a:t>The Bible indicates 7 things that will happen at the end of the World.</a:t>
            </a:r>
            <a:endParaRPr lang="en-US" sz="8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nuclear-explos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276601"/>
            <a:ext cx="5067300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30362"/>
          </a:xfrm>
        </p:spPr>
        <p:txBody>
          <a:bodyPr/>
          <a:lstStyle/>
          <a:p>
            <a:pPr algn="l"/>
            <a:r>
              <a:rPr lang="en-US" sz="3600" b="1" u="sng" cap="all" dirty="0"/>
              <a:t>Jesus shall return: </a:t>
            </a:r>
            <a:br>
              <a:rPr lang="en-US" sz="3600" b="1" u="sng" cap="all" dirty="0"/>
            </a:br>
            <a:r>
              <a:rPr lang="en-US" sz="3600" b="1" u="sng" cap="all" dirty="0"/>
              <a:t>1 Corinthians 15:23-24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419600"/>
          </a:xfrm>
        </p:spPr>
        <p:txBody>
          <a:bodyPr/>
          <a:lstStyle/>
          <a:p>
            <a:pPr lvl="0"/>
            <a:r>
              <a:rPr lang="en-US" dirty="0"/>
              <a:t>No passage states that Jesus will return back to earth.</a:t>
            </a:r>
          </a:p>
          <a:p>
            <a:r>
              <a:rPr lang="en-US" b="1" i="1" dirty="0"/>
              <a:t>(1 Thessalonians 4:17) </a:t>
            </a:r>
            <a:endParaRPr lang="en-US" dirty="0"/>
          </a:p>
          <a:p>
            <a:pPr lvl="0"/>
            <a:r>
              <a:rPr lang="en-US" dirty="0"/>
              <a:t>If Christ was returning to earth what would he do?  </a:t>
            </a:r>
            <a:r>
              <a:rPr lang="en-US" b="1" i="1" dirty="0"/>
              <a:t>"It is finished" John 9:4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  <a:r>
              <a:rPr lang="en-US" b="1" i="1" dirty="0"/>
              <a:t>(Hebrews 9:28)</a:t>
            </a:r>
            <a:endParaRPr lang="en-US" dirty="0"/>
          </a:p>
          <a:p>
            <a:r>
              <a:rPr lang="en-US" dirty="0"/>
              <a:t>A man wrote a book titled "88 reasons why rapture will be in 1988."</a:t>
            </a:r>
            <a:r>
              <a:rPr lang="en-US" b="1" i="1" dirty="0"/>
              <a:t>(Mark 13:32)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numbe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6400" y="304800"/>
            <a:ext cx="8382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30362"/>
          </a:xfrm>
        </p:spPr>
        <p:txBody>
          <a:bodyPr/>
          <a:lstStyle/>
          <a:p>
            <a:pPr algn="l"/>
            <a:r>
              <a:rPr lang="en-US" sz="3600" b="1" u="sng" cap="all" dirty="0"/>
              <a:t>The dead will be raised: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828800"/>
            <a:ext cx="8610600" cy="4419600"/>
          </a:xfrm>
        </p:spPr>
        <p:txBody>
          <a:bodyPr/>
          <a:lstStyle/>
          <a:p>
            <a:r>
              <a:rPr lang="en-US" dirty="0"/>
              <a:t>Every time one goes to the silent city of the Dead, Jesus assures us they will rise again.</a:t>
            </a:r>
            <a:r>
              <a:rPr lang="en-US" b="1" i="1" dirty="0"/>
              <a:t> </a:t>
            </a:r>
            <a:r>
              <a:rPr lang="en-US" sz="4000" b="1" i="1" dirty="0"/>
              <a:t>(John 5:28-29) </a:t>
            </a:r>
            <a:endParaRPr lang="en-US" sz="4000" dirty="0"/>
          </a:p>
          <a:p>
            <a:r>
              <a:rPr lang="en-US" sz="4000" b="1" i="1" dirty="0"/>
              <a:t>(Acts 24:15)</a:t>
            </a:r>
            <a:endParaRPr lang="en-US" sz="4000" dirty="0"/>
          </a:p>
          <a:p>
            <a:r>
              <a:rPr lang="en-US" dirty="0"/>
              <a:t>Some say that 1 Thessalonians 4:16 teaches two  resurrections. </a:t>
            </a:r>
            <a:r>
              <a:rPr lang="en-US" b="1" i="1" dirty="0"/>
              <a:t>(1 Thessalonians 4:16)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numb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0200" y="304800"/>
            <a:ext cx="881592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234</TotalTime>
  <Words>750</Words>
  <Application>Microsoft Office PowerPoint</Application>
  <PresentationFormat>Widescreen</PresentationFormat>
  <Paragraphs>69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79</vt:lpstr>
      <vt:lpstr>PowerPoint Presentation</vt:lpstr>
      <vt:lpstr>PowerPoint Presentation</vt:lpstr>
      <vt:lpstr>People are preoccupied with the end of the world.</vt:lpstr>
      <vt:lpstr>Even if we could know about the end of the world, what could we do to stop it?</vt:lpstr>
      <vt:lpstr>Why All The Speculation?</vt:lpstr>
      <vt:lpstr>Why All The Speculation?</vt:lpstr>
      <vt:lpstr>PowerPoint Presentation</vt:lpstr>
      <vt:lpstr>Jesus shall return:  1 Corinthians 15:23-24</vt:lpstr>
      <vt:lpstr>The dead will be raised:</vt:lpstr>
      <vt:lpstr>Context of  1 Thessalonians 4</vt:lpstr>
      <vt:lpstr>the Living will be changed:</vt:lpstr>
      <vt:lpstr>PowerPoint Presentation</vt:lpstr>
      <vt:lpstr>A judgment of all men:</vt:lpstr>
      <vt:lpstr>“That’s nobody’s business but mine.  I demand my privacy”!</vt:lpstr>
      <vt:lpstr>Christ will give up his earthly Reign: </vt:lpstr>
      <vt:lpstr> the final point is… </vt:lpstr>
      <vt:lpstr>Did you notice that we don’t have to go to the book of Revelation to prove anything about the end of the world? </vt:lpstr>
      <vt:lpstr>The end of the world has already come in various forms.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Maxx</dc:creator>
  <cp:lastModifiedBy>Bill McIlvain</cp:lastModifiedBy>
  <cp:revision>29</cp:revision>
  <dcterms:created xsi:type="dcterms:W3CDTF">2010-01-03T19:49:14Z</dcterms:created>
  <dcterms:modified xsi:type="dcterms:W3CDTF">2023-10-07T20:30:11Z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TC300032001033</vt:lpwstr>
  </property>
</Properties>
</file>