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2" r:id="rId4"/>
    <p:sldId id="263" r:id="rId5"/>
    <p:sldId id="258" r:id="rId6"/>
    <p:sldId id="264" r:id="rId7"/>
    <p:sldId id="266" r:id="rId8"/>
    <p:sldId id="265"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8" d="100"/>
          <a:sy n="88" d="100"/>
        </p:scale>
        <p:origin x="162" y="84"/>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7B527-9545-4A18-82C6-985C2D673EE0}" type="datetimeFigureOut">
              <a:rPr lang="en-US" smtClean="0"/>
              <a:t>9/24/2023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82A402-9AEC-46CD-BFFB-8C45353B9417}" type="datetimeFigureOut">
              <a:rPr lang="en-US" smtClean="0"/>
              <a:t>9/24/2023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3</a:t>
            </a:fld>
            <a:endParaRPr lang="en-US"/>
          </a:p>
        </p:txBody>
      </p:sp>
    </p:spTree>
    <p:extLst>
      <p:ext uri="{BB962C8B-B14F-4D97-AF65-F5344CB8AC3E}">
        <p14:creationId xmlns:p14="http://schemas.microsoft.com/office/powerpoint/2010/main" val="3812115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0574" indent="0" algn="ctr">
              <a:buNone/>
              <a:defRPr sz="1950" b="1">
                <a:solidFill>
                  <a:schemeClr val="accent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1C2D185E-BD1E-4CBE-A61F-35CAD735F848}" type="datetime1">
              <a:rPr lang="en-US" smtClean="0"/>
              <a:t>9/24/2023</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7133BD94-17D4-4DEF-B844-67D6BA237612}" type="datetime1">
              <a:rPr lang="en-US" smtClean="0"/>
              <a:t>9/24/2023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2"/>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3"/>
            <a:ext cx="7416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A344295-BCB3-4C96-B3CE-F668F72C39DB}" type="datetime1">
              <a:rPr lang="en-US" smtClean="0"/>
              <a:t>9/24/2023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A9F5007-87DE-488C-8ECD-66DCDA2978A3}" type="datetime1">
              <a:rPr lang="en-US" smtClean="0"/>
              <a:t>9/24/2023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3375"/>
              </a:lnSpc>
              <a:buNone/>
              <a:defRPr sz="3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8DB53E6-2EA0-4C6F-9D6B-EC8B23B43B9C}" type="datetime1">
              <a:rPr lang="en-US" smtClean="0"/>
              <a:t>9/24/2023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32452640-9AB4-4FAC-81FF-78F831713D37}" type="datetime1">
              <a:rPr lang="en-US" smtClean="0"/>
              <a:t>9/24/2023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FD31F8B8-1912-4B3E-A9BB-091D44EE69D2}" type="datetime1">
              <a:rPr lang="en-US" smtClean="0"/>
              <a:t>9/24/2023</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5E98050E-AF67-4EC2-AB54-6E14E08E4A00}" type="datetime1">
              <a:rPr lang="en-US" smtClean="0"/>
              <a:t>9/24/2023</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CD14D783-CD52-4B1C-BF5A-038ECE1CF490}" type="datetime1">
              <a:rPr lang="en-US" smtClean="0"/>
              <a:t>9/24/2023</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1500"/>
              </a:lnSpc>
              <a:buNone/>
              <a:defRPr sz="165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3"/>
            <a:ext cx="10871200" cy="3992563"/>
          </a:xfrm>
          <a:prstGeom prst="rect">
            <a:avLst/>
          </a:prstGeo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05CA02A-594F-46ED-A0C2-DE599B6E52DE}" type="datetime1">
              <a:rPr lang="en-US" smtClean="0"/>
              <a:t>9/24/2023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1575" b="1">
                <a:effectLst/>
              </a:defRPr>
            </a:lvl1pPr>
            <a:extLst/>
          </a:lstStyle>
          <a:p>
            <a:r>
              <a:rPr kumimoji="0" lang="en-US"/>
              <a:t>Click to edit Master title style</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8B6A6AB-C691-41A3-B2F1-0EE2DBBFDAB8}" type="datetime1">
              <a:rPr lang="en-US" smtClean="0"/>
              <a:t>9/24/2023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6"/>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900">
                <a:solidFill>
                  <a:schemeClr val="tx2"/>
                </a:solidFill>
              </a:defRPr>
            </a:lvl1pPr>
            <a:extLst/>
          </a:lstStyle>
          <a:p>
            <a:fld id="{B0296519-5417-4396-BF15-D5B0A34355E5}" type="datetime1">
              <a:rPr lang="en-US" smtClean="0"/>
              <a:t>9/24/2023</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9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9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1" kern="1200">
          <a:solidFill>
            <a:schemeClr val="accent2"/>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2"/>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2"/>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2"/>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2"/>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2"/>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Reading -- 1Corinthians 14:1-15</a:t>
            </a:r>
          </a:p>
        </p:txBody>
      </p:sp>
      <p:sp>
        <p:nvSpPr>
          <p:cNvPr id="2" name="Title 1"/>
          <p:cNvSpPr>
            <a:spLocks noGrp="1"/>
          </p:cNvSpPr>
          <p:nvPr>
            <p:ph type="ctrTitle"/>
          </p:nvPr>
        </p:nvSpPr>
        <p:spPr/>
        <p:txBody>
          <a:bodyPr/>
          <a:lstStyle/>
          <a:p>
            <a:r>
              <a:rPr lang="en-US" dirty="0"/>
              <a:t>The Spirit &amp; The Understanding</a:t>
            </a:r>
            <a:br>
              <a:rPr lang="en-US" dirty="0"/>
            </a:br>
            <a:r>
              <a:rPr lang="en-US" dirty="0"/>
              <a:t>Part 35</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Singing Is Not An Afterthought</a:t>
            </a:r>
          </a:p>
        </p:txBody>
      </p:sp>
      <p:sp>
        <p:nvSpPr>
          <p:cNvPr id="3" name="Content Placeholder 2"/>
          <p:cNvSpPr>
            <a:spLocks noGrp="1"/>
          </p:cNvSpPr>
          <p:nvPr>
            <p:ph idx="1"/>
          </p:nvPr>
        </p:nvSpPr>
        <p:spPr/>
        <p:txBody>
          <a:bodyPr>
            <a:normAutofit/>
          </a:bodyPr>
          <a:lstStyle/>
          <a:p>
            <a:r>
              <a:rPr lang="en-US" dirty="0"/>
              <a:t>Exodus recalls the song of freedom</a:t>
            </a:r>
          </a:p>
          <a:p>
            <a:r>
              <a:rPr lang="en-US" dirty="0"/>
              <a:t> The Psalms were all meant to be sung.</a:t>
            </a:r>
          </a:p>
          <a:p>
            <a:r>
              <a:rPr lang="en-US" dirty="0"/>
              <a:t>Isaiah has 17 references to singing in various ways.</a:t>
            </a:r>
          </a:p>
          <a:p>
            <a:r>
              <a:rPr lang="en-US" b="1" i="1" dirty="0"/>
              <a:t>Ephesians 5:17-20  Therefore do not be unwise, but understand what the will of the Lord is. 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p>
          <a:p>
            <a:r>
              <a:rPr lang="en-US" b="1" i="1" dirty="0"/>
              <a:t>See also Colossians 3:16</a:t>
            </a:r>
          </a:p>
        </p:txBody>
      </p:sp>
    </p:spTree>
    <p:extLst>
      <p:ext uri="{BB962C8B-B14F-4D97-AF65-F5344CB8AC3E}">
        <p14:creationId xmlns:p14="http://schemas.microsoft.com/office/powerpoint/2010/main" val="9316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6560" y="2077247"/>
            <a:ext cx="7505252" cy="3089495"/>
          </a:xfrm>
        </p:spPr>
        <p:txBody>
          <a:bodyPr/>
          <a:lstStyle/>
          <a:p>
            <a:r>
              <a:rPr lang="en-US" sz="2800" dirty="0">
                <a:solidFill>
                  <a:schemeClr val="tx1"/>
                </a:solidFill>
              </a:rPr>
              <a:t>Sweet Hour Of Prayer # 827</a:t>
            </a:r>
          </a:p>
          <a:p>
            <a:r>
              <a:rPr lang="en-US" sz="2800" dirty="0">
                <a:solidFill>
                  <a:schemeClr val="tx1"/>
                </a:solidFill>
              </a:rPr>
              <a:t>Because He Lives # 464</a:t>
            </a:r>
          </a:p>
          <a:p>
            <a:r>
              <a:rPr lang="en-US" sz="2800" dirty="0">
                <a:solidFill>
                  <a:schemeClr val="tx1"/>
                </a:solidFill>
              </a:rPr>
              <a:t>Low In The Grave He Lay # 344</a:t>
            </a:r>
          </a:p>
          <a:p>
            <a:r>
              <a:rPr lang="en-US" sz="2800" dirty="0">
                <a:solidFill>
                  <a:schemeClr val="tx1"/>
                </a:solidFill>
              </a:rPr>
              <a:t>He Lives # 346</a:t>
            </a:r>
          </a:p>
          <a:p>
            <a:r>
              <a:rPr lang="en-US" sz="2800" dirty="0">
                <a:solidFill>
                  <a:schemeClr val="tx1"/>
                </a:solidFill>
              </a:rPr>
              <a:t>Victory In Jesus # 470</a:t>
            </a:r>
          </a:p>
          <a:p>
            <a:endParaRPr lang="en-US" sz="2400" dirty="0">
              <a:solidFill>
                <a:schemeClr val="tx1"/>
              </a:solidFill>
            </a:endParaRPr>
          </a:p>
          <a:p>
            <a:endParaRPr lang="en-US" dirty="0"/>
          </a:p>
        </p:txBody>
      </p:sp>
      <p:sp>
        <p:nvSpPr>
          <p:cNvPr id="2" name="Title 1"/>
          <p:cNvSpPr>
            <a:spLocks noGrp="1"/>
          </p:cNvSpPr>
          <p:nvPr>
            <p:ph type="ctrTitle"/>
          </p:nvPr>
        </p:nvSpPr>
        <p:spPr>
          <a:xfrm>
            <a:off x="2956560" y="866109"/>
            <a:ext cx="7406640" cy="1104138"/>
          </a:xfrm>
        </p:spPr>
        <p:txBody>
          <a:bodyPr>
            <a:normAutofit fontScale="90000"/>
          </a:bodyPr>
          <a:lstStyle/>
          <a:p>
            <a:r>
              <a:rPr lang="en-US" sz="4000" dirty="0"/>
              <a:t>Let’s Examine 5 Songs We Sing</a:t>
            </a:r>
          </a:p>
        </p:txBody>
      </p:sp>
    </p:spTree>
    <p:extLst>
      <p:ext uri="{BB962C8B-B14F-4D97-AF65-F5344CB8AC3E}">
        <p14:creationId xmlns:p14="http://schemas.microsoft.com/office/powerpoint/2010/main" val="344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3100" y="183198"/>
            <a:ext cx="8561139" cy="897050"/>
          </a:xfrm>
        </p:spPr>
        <p:txBody>
          <a:bodyPr>
            <a:normAutofit/>
          </a:bodyPr>
          <a:lstStyle/>
          <a:p>
            <a:r>
              <a:rPr lang="en-US" sz="3600" dirty="0">
                <a:solidFill>
                  <a:schemeClr val="tx1"/>
                </a:solidFill>
              </a:rPr>
              <a:t>Sweet Hour Of Prayer - 827</a:t>
            </a:r>
          </a:p>
        </p:txBody>
      </p:sp>
      <p:sp>
        <p:nvSpPr>
          <p:cNvPr id="14" name="Content Placeholder 13"/>
          <p:cNvSpPr>
            <a:spLocks noGrp="1"/>
          </p:cNvSpPr>
          <p:nvPr>
            <p:ph idx="1"/>
          </p:nvPr>
        </p:nvSpPr>
        <p:spPr>
          <a:xfrm>
            <a:off x="2321860" y="1080248"/>
            <a:ext cx="9323294" cy="2500745"/>
          </a:xfrm>
        </p:spPr>
        <p:txBody>
          <a:bodyPr>
            <a:normAutofit fontScale="92500" lnSpcReduction="20000"/>
          </a:bodyPr>
          <a:lstStyle/>
          <a:p>
            <a:pPr lvl="0">
              <a:buClr>
                <a:srgbClr val="94B6D2"/>
              </a:buClr>
            </a:pPr>
            <a:r>
              <a:rPr lang="en-US" sz="3200" dirty="0">
                <a:solidFill>
                  <a:srgbClr val="775F55"/>
                </a:solidFill>
              </a:rPr>
              <a:t>Words By William W Walford (1845)</a:t>
            </a:r>
          </a:p>
          <a:p>
            <a:pPr lvl="0">
              <a:buClr>
                <a:srgbClr val="94B6D2"/>
              </a:buClr>
            </a:pPr>
            <a:r>
              <a:rPr lang="en-US" sz="3200" dirty="0">
                <a:solidFill>
                  <a:srgbClr val="775F55"/>
                </a:solidFill>
              </a:rPr>
              <a:t>Music By William B Bradbury (1861) </a:t>
            </a:r>
          </a:p>
          <a:p>
            <a:pPr marL="61722" lvl="0" indent="0">
              <a:buClr>
                <a:srgbClr val="94B6D2"/>
              </a:buClr>
              <a:buNone/>
            </a:pPr>
            <a:r>
              <a:rPr lang="en-US" dirty="0">
                <a:solidFill>
                  <a:srgbClr val="775F55"/>
                </a:solidFill>
              </a:rPr>
              <a:t> </a:t>
            </a:r>
          </a:p>
          <a:p>
            <a:pPr marL="61722" indent="0">
              <a:buNone/>
            </a:pPr>
            <a:r>
              <a:rPr lang="en-US" sz="2800" b="1" dirty="0">
                <a:solidFill>
                  <a:schemeClr val="tx1"/>
                </a:solidFill>
              </a:rPr>
              <a:t>Scriptures: </a:t>
            </a:r>
          </a:p>
          <a:p>
            <a:pPr lvl="0"/>
            <a:r>
              <a:rPr lang="en-US" sz="2800" dirty="0"/>
              <a:t>Deuteronomy 34:1; Matthew 7:11;Matthew 21:22; Ephesians 6:18</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2737759" y="3425544"/>
            <a:ext cx="2415078" cy="2996892"/>
          </a:xfrm>
          <a:prstGeom prst="rect">
            <a:avLst/>
          </a:prstGeom>
        </p:spPr>
      </p:pic>
      <p:pic>
        <p:nvPicPr>
          <p:cNvPr id="4" name="Picture 3">
            <a:extLst>
              <a:ext uri="{FF2B5EF4-FFF2-40B4-BE49-F238E27FC236}">
                <a16:creationId xmlns:a16="http://schemas.microsoft.com/office/drawing/2014/main" id="{E069610E-A0CA-4D6E-8793-05EFFD5E917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733123" y="3425544"/>
            <a:ext cx="1867222" cy="2996892"/>
          </a:xfrm>
          <a:prstGeom prst="rect">
            <a:avLst/>
          </a:prstGeom>
        </p:spPr>
      </p:pic>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026024" y="274638"/>
            <a:ext cx="8991600" cy="1143000"/>
          </a:xfrm>
        </p:spPr>
        <p:txBody>
          <a:bodyPr>
            <a:normAutofit/>
          </a:bodyPr>
          <a:lstStyle/>
          <a:p>
            <a:r>
              <a:rPr lang="en-US" sz="4000" dirty="0">
                <a:solidFill>
                  <a:schemeClr val="tx1"/>
                </a:solidFill>
              </a:rPr>
              <a:t>Because He Lives -- 464</a:t>
            </a:r>
          </a:p>
        </p:txBody>
      </p:sp>
      <p:sp>
        <p:nvSpPr>
          <p:cNvPr id="14" name="Content Placeholder 13"/>
          <p:cNvSpPr>
            <a:spLocks noGrp="1"/>
          </p:cNvSpPr>
          <p:nvPr>
            <p:ph idx="1"/>
          </p:nvPr>
        </p:nvSpPr>
        <p:spPr>
          <a:xfrm>
            <a:off x="1663922" y="1447800"/>
            <a:ext cx="10187419" cy="2164720"/>
          </a:xfrm>
        </p:spPr>
        <p:txBody>
          <a:bodyPr>
            <a:normAutofit/>
          </a:bodyPr>
          <a:lstStyle/>
          <a:p>
            <a:pPr lvl="0"/>
            <a:r>
              <a:rPr lang="en-US" sz="2800" dirty="0"/>
              <a:t>Words  &amp; Music By William &amp; Gloria Gaither (1971)</a:t>
            </a:r>
          </a:p>
          <a:p>
            <a:pPr lvl="0"/>
            <a:endParaRPr lang="en-US" sz="2800" dirty="0"/>
          </a:p>
          <a:p>
            <a:pPr marL="61722" indent="0">
              <a:buNone/>
            </a:pPr>
            <a:r>
              <a:rPr lang="en-US" sz="2800" b="1" dirty="0">
                <a:solidFill>
                  <a:schemeClr val="tx1"/>
                </a:solidFill>
              </a:rPr>
              <a:t>Scriptures: </a:t>
            </a:r>
          </a:p>
          <a:p>
            <a:pPr lvl="0"/>
            <a:r>
              <a:rPr lang="en-US" sz="3200" dirty="0"/>
              <a:t>John 14:29; Ephesians 2:4-7; Philippians 3:10</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647506" y="3597645"/>
            <a:ext cx="2898949" cy="2898949"/>
          </a:xfrm>
          <a:prstGeom prst="rect">
            <a:avLst/>
          </a:prstGeom>
        </p:spPr>
      </p:pic>
    </p:spTree>
    <p:extLst>
      <p:ext uri="{BB962C8B-B14F-4D97-AF65-F5344CB8AC3E}">
        <p14:creationId xmlns:p14="http://schemas.microsoft.com/office/powerpoint/2010/main" val="17552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78424" y="274638"/>
            <a:ext cx="8658994" cy="1143000"/>
          </a:xfrm>
        </p:spPr>
        <p:txBody>
          <a:bodyPr>
            <a:normAutofit/>
          </a:bodyPr>
          <a:lstStyle/>
          <a:p>
            <a:r>
              <a:rPr lang="en-US" sz="3600" dirty="0">
                <a:solidFill>
                  <a:schemeClr val="tx1"/>
                </a:solidFill>
              </a:rPr>
              <a:t>Low In The Grave He Lay -- 344</a:t>
            </a:r>
          </a:p>
        </p:txBody>
      </p:sp>
      <p:sp>
        <p:nvSpPr>
          <p:cNvPr id="14" name="Content Placeholder 13"/>
          <p:cNvSpPr>
            <a:spLocks noGrp="1"/>
          </p:cNvSpPr>
          <p:nvPr>
            <p:ph idx="1"/>
          </p:nvPr>
        </p:nvSpPr>
        <p:spPr>
          <a:xfrm>
            <a:off x="2062792" y="1351084"/>
            <a:ext cx="9658945" cy="3514898"/>
          </a:xfrm>
        </p:spPr>
        <p:txBody>
          <a:bodyPr>
            <a:normAutofit/>
          </a:bodyPr>
          <a:lstStyle/>
          <a:p>
            <a:pPr lvl="0"/>
            <a:r>
              <a:rPr lang="en-US" sz="2800" dirty="0"/>
              <a:t>Words &amp; Music by Robert Lowrey (1874) </a:t>
            </a:r>
          </a:p>
          <a:p>
            <a:pPr lvl="0"/>
            <a:endParaRPr lang="en-US" sz="2800" dirty="0"/>
          </a:p>
          <a:p>
            <a:pPr marL="61722" indent="0">
              <a:buNone/>
            </a:pPr>
            <a:r>
              <a:rPr lang="en-US" sz="2800" b="1" dirty="0">
                <a:solidFill>
                  <a:schemeClr val="tx1"/>
                </a:solidFill>
              </a:rPr>
              <a:t>Scriptures: </a:t>
            </a:r>
          </a:p>
          <a:p>
            <a:pPr lvl="0"/>
            <a:r>
              <a:rPr lang="en-US" sz="2800" dirty="0"/>
              <a:t>Luke 24:6-7; John 19:41-42; Acts 2:22-24; Romans 6:8-9</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4275910" y="3407713"/>
            <a:ext cx="2147232" cy="3197509"/>
          </a:xfrm>
          <a:prstGeom prst="rect">
            <a:avLst/>
          </a:prstGeom>
        </p:spPr>
      </p:pic>
    </p:spTree>
    <p:extLst>
      <p:ext uri="{BB962C8B-B14F-4D97-AF65-F5344CB8AC3E}">
        <p14:creationId xmlns:p14="http://schemas.microsoft.com/office/powerpoint/2010/main" val="271691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959609" y="274638"/>
            <a:ext cx="7375883" cy="1143000"/>
          </a:xfrm>
        </p:spPr>
        <p:txBody>
          <a:bodyPr>
            <a:normAutofit/>
          </a:bodyPr>
          <a:lstStyle/>
          <a:p>
            <a:r>
              <a:rPr lang="en-US" sz="3600" dirty="0">
                <a:solidFill>
                  <a:schemeClr val="tx1"/>
                </a:solidFill>
              </a:rPr>
              <a:t>He Lives – 346</a:t>
            </a:r>
          </a:p>
        </p:txBody>
      </p:sp>
      <p:sp>
        <p:nvSpPr>
          <p:cNvPr id="14" name="Content Placeholder 13"/>
          <p:cNvSpPr>
            <a:spLocks noGrp="1"/>
          </p:cNvSpPr>
          <p:nvPr>
            <p:ph idx="1"/>
          </p:nvPr>
        </p:nvSpPr>
        <p:spPr>
          <a:xfrm>
            <a:off x="2250831" y="1413800"/>
            <a:ext cx="8945253" cy="2516362"/>
          </a:xfrm>
        </p:spPr>
        <p:txBody>
          <a:bodyPr>
            <a:normAutofit/>
          </a:bodyPr>
          <a:lstStyle/>
          <a:p>
            <a:pPr lvl="0"/>
            <a:r>
              <a:rPr lang="en-US" sz="2800" dirty="0"/>
              <a:t>Words &amp; Music by Alfred H Ackley (1933)</a:t>
            </a:r>
          </a:p>
          <a:p>
            <a:pPr lvl="0"/>
            <a:endParaRPr lang="en-US" sz="2800" dirty="0"/>
          </a:p>
          <a:p>
            <a:pPr marL="61722" indent="0">
              <a:buNone/>
            </a:pPr>
            <a:r>
              <a:rPr lang="en-US" sz="2800" b="1" dirty="0">
                <a:solidFill>
                  <a:schemeClr val="tx1"/>
                </a:solidFill>
              </a:rPr>
              <a:t>Scriptures: </a:t>
            </a:r>
          </a:p>
          <a:p>
            <a:pPr lvl="0"/>
            <a:r>
              <a:rPr lang="sv-SE" sz="2800" dirty="0"/>
              <a:t>Matthew 28:6; Philippians 3:10; Revelation 1:18</a:t>
            </a:r>
            <a:endParaRPr lang="en-US" sz="2800" dirty="0"/>
          </a:p>
        </p:txBody>
      </p:sp>
      <p:pic>
        <p:nvPicPr>
          <p:cNvPr id="4" name="Picture 3">
            <a:extLst>
              <a:ext uri="{FF2B5EF4-FFF2-40B4-BE49-F238E27FC236}">
                <a16:creationId xmlns:a16="http://schemas.microsoft.com/office/drawing/2014/main" id="{E5779B1B-2292-4AA4-8781-090FBD36A6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499141" y="3453926"/>
            <a:ext cx="2175031" cy="3027556"/>
          </a:xfrm>
          <a:prstGeom prst="rect">
            <a:avLst/>
          </a:prstGeom>
        </p:spPr>
      </p:pic>
    </p:spTree>
    <p:extLst>
      <p:ext uri="{BB962C8B-B14F-4D97-AF65-F5344CB8AC3E}">
        <p14:creationId xmlns:p14="http://schemas.microsoft.com/office/powerpoint/2010/main" val="14066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28592" y="188260"/>
            <a:ext cx="8044961" cy="1143000"/>
          </a:xfrm>
        </p:spPr>
        <p:txBody>
          <a:bodyPr>
            <a:normAutofit/>
          </a:bodyPr>
          <a:lstStyle/>
          <a:p>
            <a:r>
              <a:rPr lang="en-US" sz="3200" dirty="0">
                <a:solidFill>
                  <a:schemeClr val="tx1"/>
                </a:solidFill>
              </a:rPr>
              <a:t>Victory In Jesus -- 470</a:t>
            </a:r>
          </a:p>
        </p:txBody>
      </p:sp>
      <p:sp>
        <p:nvSpPr>
          <p:cNvPr id="14" name="Content Placeholder 13"/>
          <p:cNvSpPr>
            <a:spLocks noGrp="1"/>
          </p:cNvSpPr>
          <p:nvPr>
            <p:ph idx="1"/>
          </p:nvPr>
        </p:nvSpPr>
        <p:spPr>
          <a:xfrm>
            <a:off x="2162908" y="1219200"/>
            <a:ext cx="9759126" cy="2913185"/>
          </a:xfrm>
        </p:spPr>
        <p:txBody>
          <a:bodyPr>
            <a:normAutofit/>
          </a:bodyPr>
          <a:lstStyle/>
          <a:p>
            <a:pPr lvl="0"/>
            <a:r>
              <a:rPr lang="en-US" sz="2800" dirty="0"/>
              <a:t>Words &amp; Music by Eugene M Bartlett (1939)</a:t>
            </a:r>
          </a:p>
          <a:p>
            <a:pPr marL="61722" indent="0">
              <a:buNone/>
            </a:pPr>
            <a:endParaRPr lang="en-US" sz="1200" dirty="0"/>
          </a:p>
          <a:p>
            <a:pPr marL="61722" indent="0">
              <a:buNone/>
            </a:pPr>
            <a:r>
              <a:rPr lang="en-US" sz="2800" b="1" dirty="0">
                <a:solidFill>
                  <a:schemeClr val="tx1"/>
                </a:solidFill>
              </a:rPr>
              <a:t>Scriptures: </a:t>
            </a:r>
          </a:p>
          <a:p>
            <a:pPr lvl="0"/>
            <a:r>
              <a:rPr lang="en-US" sz="2800" dirty="0"/>
              <a:t>John 15:16; Romans 5:8:1Corinthians 15:57; 1 John 5:4</a:t>
            </a:r>
          </a:p>
        </p:txBody>
      </p:sp>
      <p:pic>
        <p:nvPicPr>
          <p:cNvPr id="3" name="Picture 2">
            <a:extLst>
              <a:ext uri="{FF2B5EF4-FFF2-40B4-BE49-F238E27FC236}">
                <a16:creationId xmlns:a16="http://schemas.microsoft.com/office/drawing/2014/main" id="{1AB04762-6390-40A6-BE3D-F7079FB6BA4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311885" y="3179717"/>
            <a:ext cx="2679612" cy="3577420"/>
          </a:xfrm>
          <a:prstGeom prst="rect">
            <a:avLst/>
          </a:prstGeom>
        </p:spPr>
      </p:pic>
    </p:spTree>
    <p:extLst>
      <p:ext uri="{BB962C8B-B14F-4D97-AF65-F5344CB8AC3E}">
        <p14:creationId xmlns:p14="http://schemas.microsoft.com/office/powerpoint/2010/main" val="329623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306</Words>
  <Application>Microsoft Office PowerPoint</Application>
  <PresentationFormat>Widescreen</PresentationFormat>
  <Paragraphs>42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The Spirit &amp; The Understanding Part 35</vt:lpstr>
      <vt:lpstr>Singing Is Not An Afterthought</vt:lpstr>
      <vt:lpstr>Let’s Examine 5 Songs We Sing</vt:lpstr>
      <vt:lpstr>Sweet Hour Of Prayer - 827</vt:lpstr>
      <vt:lpstr>Because He Lives -- 464</vt:lpstr>
      <vt:lpstr>Low In The Grave He Lay -- 344</vt:lpstr>
      <vt:lpstr>He Lives – 346</vt:lpstr>
      <vt:lpstr>Victory In Jesus -- 470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2014-07-20T19:11:00Z</dcterms:created>
  <dcterms:modified xsi:type="dcterms:W3CDTF">2023-09-24T12:00:12Z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