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8" r:id="rId4"/>
    <p:sldId id="311" r:id="rId5"/>
    <p:sldId id="312" r:id="rId6"/>
    <p:sldId id="260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2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2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8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5954"/>
            <a:ext cx="12213168" cy="68699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48055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3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5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7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7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0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7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433A-567E-4808-87A1-39973D39E598}" type="datetimeFigureOut">
              <a:rPr lang="en-US" smtClean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81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ailboat in the water&#10;&#10;Description automatically generated">
            <a:extLst>
              <a:ext uri="{FF2B5EF4-FFF2-40B4-BE49-F238E27FC236}">
                <a16:creationId xmlns:a16="http://schemas.microsoft.com/office/drawing/2014/main" id="{5AE82176-9292-7056-5622-4244C89309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402905-95CB-8B58-9447-81ED4FAA1BE7}"/>
              </a:ext>
            </a:extLst>
          </p:cNvPr>
          <p:cNvSpPr txBox="1"/>
          <p:nvPr/>
        </p:nvSpPr>
        <p:spPr>
          <a:xfrm>
            <a:off x="6095999" y="4537494"/>
            <a:ext cx="71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Hebrews 2:1-4</a:t>
            </a:r>
          </a:p>
        </p:txBody>
      </p:sp>
    </p:spTree>
    <p:extLst>
      <p:ext uri="{BB962C8B-B14F-4D97-AF65-F5344CB8AC3E}">
        <p14:creationId xmlns:p14="http://schemas.microsoft.com/office/powerpoint/2010/main" val="31010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B9B851-294C-4591-9DEF-70BB67C45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5229" y="299049"/>
            <a:ext cx="8596312" cy="132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6600" dirty="0">
                <a:solidFill>
                  <a:srgbClr val="FFFF00"/>
                </a:solidFill>
              </a:rPr>
              <a:t>Watch for Signs of Drift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2C044-1347-4E88-B4E2-10D97CEC79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214" y="1882176"/>
            <a:ext cx="10985050" cy="4676775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Lessened interest in God’s word</a:t>
            </a:r>
          </a:p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Praying Less</a:t>
            </a:r>
          </a:p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Missing Worship more</a:t>
            </a:r>
          </a:p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Fault Finding</a:t>
            </a:r>
          </a:p>
        </p:txBody>
      </p:sp>
    </p:spTree>
    <p:extLst>
      <p:ext uri="{BB962C8B-B14F-4D97-AF65-F5344CB8AC3E}">
        <p14:creationId xmlns:p14="http://schemas.microsoft.com/office/powerpoint/2010/main" val="33105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079362-EA8A-1FB4-C332-C5CE31273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More careless when it comes to holiness</a:t>
            </a:r>
          </a:p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Prefer to be around non-</a:t>
            </a:r>
            <a:r>
              <a:rPr lang="en-US" altLang="en-US" sz="4400" dirty="0" err="1">
                <a:solidFill>
                  <a:srgbClr val="FFFF00"/>
                </a:solidFill>
              </a:rPr>
              <a:t>christians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13586E-1C2D-7E22-E6E9-40600886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760" y="9080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6600" dirty="0">
                <a:solidFill>
                  <a:srgbClr val="FFFF00"/>
                </a:solidFill>
              </a:rPr>
              <a:t>Watch for Signs of Drift cont.</a:t>
            </a:r>
          </a:p>
        </p:txBody>
      </p:sp>
    </p:spTree>
    <p:extLst>
      <p:ext uri="{BB962C8B-B14F-4D97-AF65-F5344CB8AC3E}">
        <p14:creationId xmlns:p14="http://schemas.microsoft.com/office/powerpoint/2010/main" val="4392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079362-EA8A-1FB4-C332-C5CE31273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Intentional effort. (Hebrews 2:1; Hebrews 6:11-12)</a:t>
            </a:r>
          </a:p>
          <a:p>
            <a:pPr marL="457200" indent="-457200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Have an appreciation for the great salvation. (Hebrews 2:3; Hebrews 2:9; Hebrews 5:8-9; Hebrews 10:26-31)</a:t>
            </a:r>
          </a:p>
          <a:p>
            <a:pPr marL="457200" indent="-457200" eaLnBrk="1" hangingPunct="1">
              <a:spcBef>
                <a:spcPts val="3600"/>
              </a:spcBef>
            </a:pP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13586E-1C2D-7E22-E6E9-40600886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760" y="9080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7200" dirty="0">
                <a:solidFill>
                  <a:srgbClr val="FFFF00"/>
                </a:solidFill>
              </a:rPr>
              <a:t>How to Avoid Drift</a:t>
            </a:r>
          </a:p>
        </p:txBody>
      </p:sp>
    </p:spTree>
    <p:extLst>
      <p:ext uri="{BB962C8B-B14F-4D97-AF65-F5344CB8AC3E}">
        <p14:creationId xmlns:p14="http://schemas.microsoft.com/office/powerpoint/2010/main" val="28055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079362-EA8A-1FB4-C332-C5CE31273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Grow.  (Hebrews 5:9-14; Ephesians 6:14-17; Hebrews 10:24-25)</a:t>
            </a:r>
          </a:p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400" dirty="0">
                <a:solidFill>
                  <a:srgbClr val="FFFF00"/>
                </a:solidFill>
              </a:rPr>
              <a:t>Look to Jesus. (Hebrews 12:1-2; Hebrews 7:27; Hebrews 2:18; Hebrews 4:14-16</a:t>
            </a:r>
          </a:p>
          <a:p>
            <a:pPr marL="457200" indent="-457200" eaLnBrk="1" hangingPunct="1">
              <a:spcBef>
                <a:spcPts val="3600"/>
              </a:spcBef>
            </a:pP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13586E-1C2D-7E22-E6E9-40600886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760" y="9080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7200" dirty="0">
                <a:solidFill>
                  <a:srgbClr val="FFFF00"/>
                </a:solidFill>
              </a:rPr>
              <a:t>How to Avoid Drift</a:t>
            </a:r>
          </a:p>
        </p:txBody>
      </p:sp>
    </p:spTree>
    <p:extLst>
      <p:ext uri="{BB962C8B-B14F-4D97-AF65-F5344CB8AC3E}">
        <p14:creationId xmlns:p14="http://schemas.microsoft.com/office/powerpoint/2010/main" val="39742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C01EC8-22D8-4A3D-9FD0-88D5AA35F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2648" y="184150"/>
            <a:ext cx="8596312" cy="1320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6600" dirty="0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454B5D-514D-48B2-849A-E05F66B2DA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649" y="1423359"/>
            <a:ext cx="11550770" cy="5331124"/>
          </a:xfrm>
        </p:spPr>
        <p:txBody>
          <a:bodyPr>
            <a:normAutofit fontScale="77500" lnSpcReduction="20000"/>
          </a:bodyPr>
          <a:lstStyle/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000" dirty="0">
                <a:solidFill>
                  <a:srgbClr val="FFFF00"/>
                </a:solidFill>
              </a:rPr>
              <a:t>Do we see the danger?</a:t>
            </a:r>
          </a:p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4000" dirty="0">
                <a:solidFill>
                  <a:srgbClr val="FFFF00"/>
                </a:solidFill>
              </a:rPr>
              <a:t>We can avoid drift with….</a:t>
            </a:r>
          </a:p>
          <a:p>
            <a:pPr marL="914400" lvl="1" indent="-457200">
              <a:spcBef>
                <a:spcPts val="3600"/>
              </a:spcBef>
            </a:pPr>
            <a:r>
              <a:rPr lang="en-US" altLang="en-US" sz="3600" dirty="0">
                <a:solidFill>
                  <a:srgbClr val="FFFF00"/>
                </a:solidFill>
              </a:rPr>
              <a:t>Intentional effort</a:t>
            </a:r>
          </a:p>
          <a:p>
            <a:pPr marL="914400" lvl="1" indent="-457200">
              <a:spcBef>
                <a:spcPts val="3600"/>
              </a:spcBef>
            </a:pPr>
            <a:r>
              <a:rPr lang="en-US" altLang="en-US" sz="3600" dirty="0">
                <a:solidFill>
                  <a:srgbClr val="FFFF00"/>
                </a:solidFill>
              </a:rPr>
              <a:t>Appreciation of our salvation</a:t>
            </a:r>
          </a:p>
          <a:p>
            <a:pPr marL="914400" lvl="1" indent="-457200">
              <a:spcBef>
                <a:spcPts val="3600"/>
              </a:spcBef>
            </a:pPr>
            <a:r>
              <a:rPr lang="en-US" altLang="en-US" sz="3600" dirty="0">
                <a:solidFill>
                  <a:srgbClr val="FFFF00"/>
                </a:solidFill>
              </a:rPr>
              <a:t>Growth</a:t>
            </a:r>
          </a:p>
          <a:p>
            <a:pPr marL="914400" lvl="1" indent="-457200">
              <a:spcBef>
                <a:spcPts val="3600"/>
              </a:spcBef>
            </a:pPr>
            <a:r>
              <a:rPr lang="en-US" altLang="en-US" sz="3600" dirty="0">
                <a:solidFill>
                  <a:srgbClr val="FFFF00"/>
                </a:solidFill>
              </a:rPr>
              <a:t>Our eyes on Jesus</a:t>
            </a:r>
          </a:p>
          <a:p>
            <a:pPr marL="914400" lvl="1" indent="-457200">
              <a:spcBef>
                <a:spcPts val="3600"/>
              </a:spcBef>
            </a:pPr>
            <a:r>
              <a:rPr lang="en-US" altLang="en-US" sz="3600" dirty="0">
                <a:solidFill>
                  <a:srgbClr val="FFFF00"/>
                </a:solidFill>
              </a:rPr>
              <a:t>Have you come to the One who can provide eternal salvation? Hebrews 5:8-9</a:t>
            </a:r>
          </a:p>
          <a:p>
            <a:pPr marL="457200" indent="-457200" eaLnBrk="1" hangingPunct="1">
              <a:spcBef>
                <a:spcPts val="3600"/>
              </a:spcBef>
            </a:pPr>
            <a:endParaRPr lang="en-US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5750" y="1144898"/>
            <a:ext cx="6482220" cy="550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 </a:t>
            </a:r>
            <a:r>
              <a:rPr lang="en-US" altLang="en-US" sz="3516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(Rom. 1:16; 10:14, 17)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altLang="en-US" sz="3516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(John 8:24; Mark 16:16; Heb. 11:6)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altLang="en-US" sz="3516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(Acts 2:38; 3:19; 17:30)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altLang="en-US" sz="3516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(Rom. 10:9-10; Matt. 10:32-33)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baptized </a:t>
            </a:r>
            <a:r>
              <a:rPr lang="en-US" altLang="en-US" sz="3516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(Acts 2:38; 22:16; Mark 16:16)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faithfully </a:t>
            </a:r>
            <a:r>
              <a:rPr lang="en-US" altLang="en-US" sz="3516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(Rev. 2:10; Matt. 6:33; Rom. 12:1-2; I Cor. 15:58)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5982" y="214356"/>
            <a:ext cx="8703905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625" b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GOD’S PLAN OF SALVATION</a:t>
            </a:r>
            <a:endParaRPr lang="en-US" sz="5625" dirty="0">
              <a:solidFill>
                <a:schemeClr val="bg2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33209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219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Watch for Signs of Drift</vt:lpstr>
      <vt:lpstr>Watch for Signs of Drift cont.</vt:lpstr>
      <vt:lpstr>How to Avoid Drift</vt:lpstr>
      <vt:lpstr>How to Avoid Drift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Know That I’m Growing?</dc:title>
  <dc:creator>buddy</dc:creator>
  <cp:lastModifiedBy>buddy German</cp:lastModifiedBy>
  <cp:revision>20</cp:revision>
  <dcterms:created xsi:type="dcterms:W3CDTF">2022-12-11T18:03:31Z</dcterms:created>
  <dcterms:modified xsi:type="dcterms:W3CDTF">2023-11-19T18:41:30Z</dcterms:modified>
</cp:coreProperties>
</file>