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1" r:id="rId6"/>
    <p:sldId id="262" r:id="rId7"/>
    <p:sldId id="264" r:id="rId8"/>
    <p:sldId id="266" r:id="rId9"/>
    <p:sldId id="267" r:id="rId10"/>
    <p:sldId id="270" r:id="rId11"/>
    <p:sldId id="278" r:id="rId12"/>
    <p:sldId id="279" r:id="rId13"/>
    <p:sldId id="283" r:id="rId14"/>
    <p:sldId id="282" r:id="rId15"/>
    <p:sldId id="281" r:id="rId16"/>
    <p:sldId id="280" r:id="rId17"/>
    <p:sldId id="293" r:id="rId18"/>
    <p:sldId id="285" r:id="rId19"/>
    <p:sldId id="292" r:id="rId20"/>
    <p:sldId id="284" r:id="rId21"/>
    <p:sldId id="294" r:id="rId22"/>
    <p:sldId id="286" r:id="rId23"/>
    <p:sldId id="288" r:id="rId24"/>
    <p:sldId id="289" r:id="rId25"/>
    <p:sldId id="290" r:id="rId26"/>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420" y="108"/>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1951567" y="3549650"/>
            <a:ext cx="39624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6278033" y="3549650"/>
            <a:ext cx="39624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6" name="Oval 5"/>
          <p:cNvSpPr/>
          <p:nvPr/>
        </p:nvSpPr>
        <p:spPr>
          <a:xfrm>
            <a:off x="6053667" y="3525839"/>
            <a:ext cx="61384" cy="46037"/>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en-US"/>
          </a:p>
        </p:txBody>
      </p:sp>
      <p:sp>
        <p:nvSpPr>
          <p:cNvPr id="9" name="Subtitle 8"/>
          <p:cNvSpPr>
            <a:spLocks noGrp="1"/>
          </p:cNvSpPr>
          <p:nvPr>
            <p:ph type="subTitle" idx="1"/>
          </p:nvPr>
        </p:nvSpPr>
        <p:spPr>
          <a:xfrm>
            <a:off x="609600" y="3699804"/>
            <a:ext cx="110744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28" name="Title 27"/>
          <p:cNvSpPr>
            <a:spLocks noGrp="1"/>
          </p:cNvSpPr>
          <p:nvPr>
            <p:ph type="ctrTitle"/>
          </p:nvPr>
        </p:nvSpPr>
        <p:spPr>
          <a:xfrm>
            <a:off x="609600" y="1433732"/>
            <a:ext cx="11074400" cy="1981200"/>
          </a:xfrm>
          <a:ln w="6350" cap="rnd">
            <a:noFill/>
          </a:ln>
        </p:spPr>
        <p:txBody>
          <a:bodyPr>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lang="en-US"/>
              <a:t>Click to edit Master title style</a:t>
            </a:r>
          </a:p>
        </p:txBody>
      </p:sp>
      <p:sp>
        <p:nvSpPr>
          <p:cNvPr id="7" name="Date Placeholder 14"/>
          <p:cNvSpPr>
            <a:spLocks noGrp="1"/>
          </p:cNvSpPr>
          <p:nvPr>
            <p:ph type="dt" sz="half" idx="10"/>
          </p:nvPr>
        </p:nvSpPr>
        <p:spPr/>
        <p:txBody>
          <a:bodyPr/>
          <a:lstStyle>
            <a:lvl1pPr>
              <a:defRPr/>
            </a:lvl1pPr>
          </a:lstStyle>
          <a:p>
            <a:pPr>
              <a:defRPr/>
            </a:pPr>
            <a:fld id="{F2F59791-A578-46AF-B22E-39B1F49D5340}" type="datetimeFigureOut">
              <a:rPr lang="en-US"/>
              <a:pPr>
                <a:defRPr/>
              </a:pPr>
              <a:t>11/4/2023</a:t>
            </a:fld>
            <a:endParaRPr lang="en-US"/>
          </a:p>
        </p:txBody>
      </p:sp>
      <p:sp>
        <p:nvSpPr>
          <p:cNvPr id="8" name="Slide Number Placeholder 15"/>
          <p:cNvSpPr>
            <a:spLocks noGrp="1"/>
          </p:cNvSpPr>
          <p:nvPr>
            <p:ph type="sldNum" sz="quarter" idx="11"/>
          </p:nvPr>
        </p:nvSpPr>
        <p:spPr/>
        <p:txBody>
          <a:bodyPr/>
          <a:lstStyle>
            <a:lvl1pPr>
              <a:defRPr/>
            </a:lvl1pPr>
          </a:lstStyle>
          <a:p>
            <a:pPr>
              <a:defRPr/>
            </a:pPr>
            <a:fld id="{A760F270-8BB3-45A3-A36C-46169C603AE6}" type="slidenum">
              <a:rPr lang="en-US"/>
              <a:pPr>
                <a:defRPr/>
              </a:pPr>
              <a:t>‹#›</a:t>
            </a:fld>
            <a:endParaRPr lang="en-US"/>
          </a:p>
        </p:txBody>
      </p:sp>
      <p:sp>
        <p:nvSpPr>
          <p:cNvPr id="10" name="Footer Placeholder 16"/>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210947062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3"/>
          <p:cNvSpPr>
            <a:spLocks noGrp="1"/>
          </p:cNvSpPr>
          <p:nvPr>
            <p:ph type="dt" sz="half" idx="10"/>
          </p:nvPr>
        </p:nvSpPr>
        <p:spPr/>
        <p:txBody>
          <a:bodyPr/>
          <a:lstStyle>
            <a:lvl1pPr>
              <a:defRPr/>
            </a:lvl1pPr>
          </a:lstStyle>
          <a:p>
            <a:pPr>
              <a:defRPr/>
            </a:pPr>
            <a:fld id="{59ECBE95-3A0F-4EC7-BB8E-483806A6C5F2}" type="datetimeFigureOut">
              <a:rPr lang="en-US"/>
              <a:pPr>
                <a:defRPr/>
              </a:pPr>
              <a:t>11/4/2023</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05BCB3BB-1DA4-4931-AC3F-83509A75F0BC}" type="slidenum">
              <a:rPr lang="en-US"/>
              <a:pPr>
                <a:defRPr/>
              </a:pPr>
              <a:t>‹#›</a:t>
            </a:fld>
            <a:endParaRPr lang="en-US"/>
          </a:p>
        </p:txBody>
      </p:sp>
    </p:spTree>
    <p:extLst>
      <p:ext uri="{BB962C8B-B14F-4D97-AF65-F5344CB8AC3E}">
        <p14:creationId xmlns:p14="http://schemas.microsoft.com/office/powerpoint/2010/main" val="357399691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3"/>
          <p:cNvSpPr>
            <a:spLocks noGrp="1"/>
          </p:cNvSpPr>
          <p:nvPr>
            <p:ph type="dt" sz="half" idx="10"/>
          </p:nvPr>
        </p:nvSpPr>
        <p:spPr/>
        <p:txBody>
          <a:bodyPr/>
          <a:lstStyle>
            <a:lvl1pPr>
              <a:defRPr/>
            </a:lvl1pPr>
          </a:lstStyle>
          <a:p>
            <a:pPr>
              <a:defRPr/>
            </a:pPr>
            <a:fld id="{63ADCBDE-3844-482E-907D-EF93EE5714F0}" type="datetimeFigureOut">
              <a:rPr lang="en-US"/>
              <a:pPr>
                <a:defRPr/>
              </a:pPr>
              <a:t>11/4/2023</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FE9B0ACA-74EB-4A63-9764-C606B559BB7E}" type="slidenum">
              <a:rPr lang="en-US"/>
              <a:pPr>
                <a:defRPr/>
              </a:pPr>
              <a:t>‹#›</a:t>
            </a:fld>
            <a:endParaRPr lang="en-US"/>
          </a:p>
        </p:txBody>
      </p:sp>
    </p:spTree>
    <p:extLst>
      <p:ext uri="{BB962C8B-B14F-4D97-AF65-F5344CB8AC3E}">
        <p14:creationId xmlns:p14="http://schemas.microsoft.com/office/powerpoint/2010/main" val="309427126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609600" y="1524000"/>
            <a:ext cx="109728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Title 16"/>
          <p:cNvSpPr>
            <a:spLocks noGrp="1"/>
          </p:cNvSpPr>
          <p:nvPr>
            <p:ph type="title"/>
          </p:nvPr>
        </p:nvSpPr>
        <p:spPr/>
        <p:txBody>
          <a:bodyPr rtlCol="0"/>
          <a:lstStyle/>
          <a:p>
            <a:r>
              <a:rPr lang="en-US"/>
              <a:t>Click to edit Master title style</a:t>
            </a:r>
          </a:p>
        </p:txBody>
      </p:sp>
      <p:sp>
        <p:nvSpPr>
          <p:cNvPr id="4" name="Date Placeholder 23"/>
          <p:cNvSpPr>
            <a:spLocks noGrp="1"/>
          </p:cNvSpPr>
          <p:nvPr>
            <p:ph type="dt" sz="half" idx="10"/>
          </p:nvPr>
        </p:nvSpPr>
        <p:spPr/>
        <p:txBody>
          <a:bodyPr/>
          <a:lstStyle>
            <a:lvl1pPr>
              <a:defRPr/>
            </a:lvl1pPr>
          </a:lstStyle>
          <a:p>
            <a:pPr>
              <a:defRPr/>
            </a:pPr>
            <a:fld id="{029B382C-0E82-443E-8673-A0C45EEA89F2}" type="datetimeFigureOut">
              <a:rPr lang="en-US"/>
              <a:pPr>
                <a:defRPr/>
              </a:pPr>
              <a:t>11/4/2023</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F91F3111-DAFA-4204-9F88-CA192633052D}" type="slidenum">
              <a:rPr lang="en-US"/>
              <a:pPr>
                <a:defRPr/>
              </a:pPr>
              <a:t>‹#›</a:t>
            </a:fld>
            <a:endParaRPr lang="en-US"/>
          </a:p>
        </p:txBody>
      </p:sp>
    </p:spTree>
    <p:extLst>
      <p:ext uri="{BB962C8B-B14F-4D97-AF65-F5344CB8AC3E}">
        <p14:creationId xmlns:p14="http://schemas.microsoft.com/office/powerpoint/2010/main" val="141437483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cxnSp>
        <p:nvCxnSpPr>
          <p:cNvPr id="4" name="Straight Connector 3"/>
          <p:cNvCxnSpPr/>
          <p:nvPr/>
        </p:nvCxnSpPr>
        <p:spPr>
          <a:xfrm>
            <a:off x="914400" y="4916488"/>
            <a:ext cx="10566400" cy="4762"/>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914400" y="3505200"/>
            <a:ext cx="105664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lang="en-US"/>
              <a:t>Click to edit Master title style</a:t>
            </a:r>
          </a:p>
        </p:txBody>
      </p:sp>
      <p:sp>
        <p:nvSpPr>
          <p:cNvPr id="3" name="Text Placeholder 2"/>
          <p:cNvSpPr>
            <a:spLocks noGrp="1"/>
          </p:cNvSpPr>
          <p:nvPr>
            <p:ph type="body" idx="1"/>
          </p:nvPr>
        </p:nvSpPr>
        <p:spPr>
          <a:xfrm>
            <a:off x="914400" y="4958864"/>
            <a:ext cx="10566400" cy="984736"/>
          </a:xfrm>
        </p:spPr>
        <p:txBody>
          <a:bodyPr/>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D51B7DC-ABCC-4EEF-89F2-C5EB4FFC7EB5}" type="datetimeFigureOut">
              <a:rPr lang="en-US"/>
              <a:pPr>
                <a:defRPr/>
              </a:pPr>
              <a:t>11/4/2023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12C5821-D4C7-4DEC-9063-C29EE3F97C46}" type="slidenum">
              <a:rPr lang="en-US"/>
              <a:pPr>
                <a:defRPr/>
              </a:pPr>
              <a:t>‹#›</a:t>
            </a:fld>
            <a:endParaRPr lang="en-US"/>
          </a:p>
        </p:txBody>
      </p:sp>
    </p:spTree>
    <p:extLst>
      <p:ext uri="{BB962C8B-B14F-4D97-AF65-F5344CB8AC3E}">
        <p14:creationId xmlns:p14="http://schemas.microsoft.com/office/powerpoint/2010/main" val="375967476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1" name="Content Placeholder 10"/>
          <p:cNvSpPr>
            <a:spLocks noGrp="1"/>
          </p:cNvSpPr>
          <p:nvPr>
            <p:ph sz="half" idx="1"/>
          </p:nvPr>
        </p:nvSpPr>
        <p:spPr>
          <a:xfrm>
            <a:off x="609600" y="1524000"/>
            <a:ext cx="5413248"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6197600" y="1524000"/>
            <a:ext cx="5413248"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23"/>
          <p:cNvSpPr>
            <a:spLocks noGrp="1"/>
          </p:cNvSpPr>
          <p:nvPr>
            <p:ph type="dt" sz="half" idx="10"/>
          </p:nvPr>
        </p:nvSpPr>
        <p:spPr/>
        <p:txBody>
          <a:bodyPr/>
          <a:lstStyle>
            <a:lvl1pPr>
              <a:defRPr/>
            </a:lvl1pPr>
          </a:lstStyle>
          <a:p>
            <a:pPr>
              <a:defRPr/>
            </a:pPr>
            <a:fld id="{6A0FBE9E-54E9-48C8-A7E0-C568B65C7481}" type="datetimeFigureOut">
              <a:rPr lang="en-US"/>
              <a:pPr>
                <a:defRPr/>
              </a:pPr>
              <a:t>11/4/2023</a:t>
            </a:fld>
            <a:endParaRPr lang="en-US"/>
          </a:p>
        </p:txBody>
      </p:sp>
      <p:sp>
        <p:nvSpPr>
          <p:cNvPr id="6" name="Footer Placeholder 9"/>
          <p:cNvSpPr>
            <a:spLocks noGrp="1"/>
          </p:cNvSpPr>
          <p:nvPr>
            <p:ph type="ftr" sz="quarter" idx="11"/>
          </p:nvPr>
        </p:nvSpPr>
        <p:spPr/>
        <p:txBody>
          <a:bodyPr/>
          <a:lstStyle>
            <a:lvl1pPr>
              <a:defRPr/>
            </a:lvl1pPr>
          </a:lstStyle>
          <a:p>
            <a:pPr>
              <a:defRPr/>
            </a:pPr>
            <a:endParaRPr lang="en-US"/>
          </a:p>
        </p:txBody>
      </p:sp>
      <p:sp>
        <p:nvSpPr>
          <p:cNvPr id="7" name="Slide Number Placeholder 21"/>
          <p:cNvSpPr>
            <a:spLocks noGrp="1"/>
          </p:cNvSpPr>
          <p:nvPr>
            <p:ph type="sldNum" sz="quarter" idx="12"/>
          </p:nvPr>
        </p:nvSpPr>
        <p:spPr/>
        <p:txBody>
          <a:bodyPr/>
          <a:lstStyle>
            <a:lvl1pPr>
              <a:defRPr/>
            </a:lvl1pPr>
          </a:lstStyle>
          <a:p>
            <a:pPr>
              <a:defRPr/>
            </a:pPr>
            <a:fld id="{1D1E66FF-90E1-496B-AA2A-DEAD79A9214C}" type="slidenum">
              <a:rPr lang="en-US"/>
              <a:pPr>
                <a:defRPr/>
              </a:pPr>
              <a:t>‹#›</a:t>
            </a:fld>
            <a:endParaRPr lang="en-US"/>
          </a:p>
        </p:txBody>
      </p:sp>
    </p:spTree>
    <p:extLst>
      <p:ext uri="{BB962C8B-B14F-4D97-AF65-F5344CB8AC3E}">
        <p14:creationId xmlns:p14="http://schemas.microsoft.com/office/powerpoint/2010/main" val="164527158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a:off x="751418" y="2179639"/>
            <a:ext cx="4997449"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339418" y="2179639"/>
            <a:ext cx="4999567"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609600" y="1399593"/>
            <a:ext cx="5386917"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32" name="Content Placeholder 31"/>
          <p:cNvSpPr>
            <a:spLocks noGrp="1"/>
          </p:cNvSpPr>
          <p:nvPr>
            <p:ph sz="half" idx="2"/>
          </p:nvPr>
        </p:nvSpPr>
        <p:spPr>
          <a:xfrm>
            <a:off x="609600" y="2201896"/>
            <a:ext cx="5384800"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4" name="Content Placeholder 33"/>
          <p:cNvSpPr>
            <a:spLocks noGrp="1"/>
          </p:cNvSpPr>
          <p:nvPr>
            <p:ph sz="quarter" idx="4"/>
          </p:nvPr>
        </p:nvSpPr>
        <p:spPr>
          <a:xfrm>
            <a:off x="6199717" y="2201896"/>
            <a:ext cx="5384800"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p:nvPr>
        </p:nvSpPr>
        <p:spPr>
          <a:xfrm>
            <a:off x="609600" y="155448"/>
            <a:ext cx="10972800" cy="1143000"/>
          </a:xfrm>
        </p:spPr>
        <p:txBody>
          <a:bodyPr/>
          <a:lstStyle>
            <a:lvl1pPr>
              <a:defRPr/>
            </a:lvl1pPr>
          </a:lstStyle>
          <a:p>
            <a:r>
              <a:rPr lang="en-US"/>
              <a:t>Click to edit Master title style</a:t>
            </a:r>
          </a:p>
        </p:txBody>
      </p:sp>
      <p:sp>
        <p:nvSpPr>
          <p:cNvPr id="12" name="Text Placeholder 11"/>
          <p:cNvSpPr>
            <a:spLocks noGrp="1"/>
          </p:cNvSpPr>
          <p:nvPr>
            <p:ph type="body" idx="3"/>
          </p:nvPr>
        </p:nvSpPr>
        <p:spPr>
          <a:xfrm>
            <a:off x="6197600" y="1399593"/>
            <a:ext cx="5386917"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9" name="Slide Number Placeholder 8"/>
          <p:cNvSpPr>
            <a:spLocks noGrp="1"/>
          </p:cNvSpPr>
          <p:nvPr>
            <p:ph type="sldNum" sz="quarter" idx="10"/>
          </p:nvPr>
        </p:nvSpPr>
        <p:spPr/>
        <p:txBody>
          <a:bodyPr/>
          <a:lstStyle>
            <a:lvl1pPr>
              <a:defRPr/>
            </a:lvl1pPr>
          </a:lstStyle>
          <a:p>
            <a:pPr>
              <a:defRPr/>
            </a:pPr>
            <a:fld id="{C148D958-EB99-4355-AD43-74F2125B99F9}" type="slidenum">
              <a:rPr lang="en-US"/>
              <a:pPr>
                <a:defRPr/>
              </a:pPr>
              <a:t>‹#›</a:t>
            </a:fld>
            <a:endParaRPr lang="en-US"/>
          </a:p>
        </p:txBody>
      </p:sp>
      <p:sp>
        <p:nvSpPr>
          <p:cNvPr id="10" name="Footer Placeholder 7"/>
          <p:cNvSpPr>
            <a:spLocks noGrp="1"/>
          </p:cNvSpPr>
          <p:nvPr>
            <p:ph type="ftr" sz="quarter" idx="11"/>
          </p:nvPr>
        </p:nvSpPr>
        <p:spPr/>
        <p:txBody>
          <a:bodyPr/>
          <a:lstStyle>
            <a:lvl1pPr>
              <a:defRPr/>
            </a:lvl1pPr>
          </a:lstStyle>
          <a:p>
            <a:pPr>
              <a:defRPr/>
            </a:pPr>
            <a:endParaRPr lang="en-US"/>
          </a:p>
        </p:txBody>
      </p:sp>
      <p:sp>
        <p:nvSpPr>
          <p:cNvPr id="11" name="Date Placeholder 6"/>
          <p:cNvSpPr>
            <a:spLocks noGrp="1"/>
          </p:cNvSpPr>
          <p:nvPr>
            <p:ph type="dt" sz="half" idx="12"/>
          </p:nvPr>
        </p:nvSpPr>
        <p:spPr/>
        <p:txBody>
          <a:bodyPr/>
          <a:lstStyle>
            <a:lvl1pPr>
              <a:defRPr/>
            </a:lvl1pPr>
          </a:lstStyle>
          <a:p>
            <a:pPr>
              <a:defRPr/>
            </a:pPr>
            <a:fld id="{C38FBB09-8964-4E8E-B553-97F5A8D339EE}" type="datetimeFigureOut">
              <a:rPr lang="en-US"/>
              <a:pPr>
                <a:defRPr/>
              </a:pPr>
              <a:t>11/4/2023</a:t>
            </a:fld>
            <a:endParaRPr lang="en-US"/>
          </a:p>
        </p:txBody>
      </p:sp>
    </p:spTree>
    <p:extLst>
      <p:ext uri="{BB962C8B-B14F-4D97-AF65-F5344CB8AC3E}">
        <p14:creationId xmlns:p14="http://schemas.microsoft.com/office/powerpoint/2010/main" val="96473724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3"/>
          <p:cNvSpPr>
            <a:spLocks noGrp="1"/>
          </p:cNvSpPr>
          <p:nvPr>
            <p:ph type="dt" sz="half" idx="10"/>
          </p:nvPr>
        </p:nvSpPr>
        <p:spPr/>
        <p:txBody>
          <a:bodyPr/>
          <a:lstStyle>
            <a:lvl1pPr>
              <a:defRPr/>
            </a:lvl1pPr>
          </a:lstStyle>
          <a:p>
            <a:pPr>
              <a:defRPr/>
            </a:pPr>
            <a:fld id="{B8E1CBF0-2754-4E20-86D3-4F98BB1005BF}" type="datetimeFigureOut">
              <a:rPr lang="en-US"/>
              <a:pPr>
                <a:defRPr/>
              </a:pPr>
              <a:t>11/4/2023</a:t>
            </a:fld>
            <a:endParaRPr lang="en-US"/>
          </a:p>
        </p:txBody>
      </p:sp>
      <p:sp>
        <p:nvSpPr>
          <p:cNvPr id="4" name="Footer Placeholder 9"/>
          <p:cNvSpPr>
            <a:spLocks noGrp="1"/>
          </p:cNvSpPr>
          <p:nvPr>
            <p:ph type="ftr" sz="quarter" idx="11"/>
          </p:nvPr>
        </p:nvSpPr>
        <p:spPr/>
        <p:txBody>
          <a:bodyPr/>
          <a:lstStyle>
            <a:lvl1pPr>
              <a:defRPr/>
            </a:lvl1pPr>
          </a:lstStyle>
          <a:p>
            <a:pPr>
              <a:defRPr/>
            </a:pPr>
            <a:endParaRPr lang="en-US"/>
          </a:p>
        </p:txBody>
      </p:sp>
      <p:sp>
        <p:nvSpPr>
          <p:cNvPr id="5" name="Slide Number Placeholder 21"/>
          <p:cNvSpPr>
            <a:spLocks noGrp="1"/>
          </p:cNvSpPr>
          <p:nvPr>
            <p:ph type="sldNum" sz="quarter" idx="12"/>
          </p:nvPr>
        </p:nvSpPr>
        <p:spPr/>
        <p:txBody>
          <a:bodyPr/>
          <a:lstStyle>
            <a:lvl1pPr>
              <a:defRPr/>
            </a:lvl1pPr>
          </a:lstStyle>
          <a:p>
            <a:pPr>
              <a:defRPr/>
            </a:pPr>
            <a:fld id="{1ADAE622-7A29-4790-AF19-52FCFD96C68B}" type="slidenum">
              <a:rPr lang="en-US"/>
              <a:pPr>
                <a:defRPr/>
              </a:pPr>
              <a:t>‹#›</a:t>
            </a:fld>
            <a:endParaRPr lang="en-US"/>
          </a:p>
        </p:txBody>
      </p:sp>
    </p:spTree>
    <p:extLst>
      <p:ext uri="{BB962C8B-B14F-4D97-AF65-F5344CB8AC3E}">
        <p14:creationId xmlns:p14="http://schemas.microsoft.com/office/powerpoint/2010/main" val="357247421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23"/>
          <p:cNvSpPr>
            <a:spLocks noGrp="1"/>
          </p:cNvSpPr>
          <p:nvPr>
            <p:ph type="dt" sz="half" idx="10"/>
          </p:nvPr>
        </p:nvSpPr>
        <p:spPr/>
        <p:txBody>
          <a:bodyPr/>
          <a:lstStyle>
            <a:lvl1pPr>
              <a:defRPr/>
            </a:lvl1pPr>
          </a:lstStyle>
          <a:p>
            <a:pPr>
              <a:defRPr/>
            </a:pPr>
            <a:fld id="{2FC37188-9E37-4E67-B4CB-7D259BBE1189}" type="datetimeFigureOut">
              <a:rPr lang="en-US"/>
              <a:pPr>
                <a:defRPr/>
              </a:pPr>
              <a:t>11/4/2023</a:t>
            </a:fld>
            <a:endParaRPr lang="en-US"/>
          </a:p>
        </p:txBody>
      </p:sp>
      <p:sp>
        <p:nvSpPr>
          <p:cNvPr id="3" name="Footer Placeholder 9"/>
          <p:cNvSpPr>
            <a:spLocks noGrp="1"/>
          </p:cNvSpPr>
          <p:nvPr>
            <p:ph type="ftr" sz="quarter" idx="11"/>
          </p:nvPr>
        </p:nvSpPr>
        <p:spPr/>
        <p:txBody>
          <a:bodyPr/>
          <a:lstStyle>
            <a:lvl1pPr>
              <a:defRPr/>
            </a:lvl1pPr>
          </a:lstStyle>
          <a:p>
            <a:pPr>
              <a:defRPr/>
            </a:pPr>
            <a:endParaRPr lang="en-US"/>
          </a:p>
        </p:txBody>
      </p:sp>
      <p:sp>
        <p:nvSpPr>
          <p:cNvPr id="4" name="Slide Number Placeholder 21"/>
          <p:cNvSpPr>
            <a:spLocks noGrp="1"/>
          </p:cNvSpPr>
          <p:nvPr>
            <p:ph type="sldNum" sz="quarter" idx="12"/>
          </p:nvPr>
        </p:nvSpPr>
        <p:spPr/>
        <p:txBody>
          <a:bodyPr/>
          <a:lstStyle>
            <a:lvl1pPr>
              <a:defRPr/>
            </a:lvl1pPr>
          </a:lstStyle>
          <a:p>
            <a:pPr>
              <a:defRPr/>
            </a:pPr>
            <a:fld id="{DF11FA4A-3B12-4A8A-886E-9E1501C97C52}" type="slidenum">
              <a:rPr lang="en-US"/>
              <a:pPr>
                <a:defRPr/>
              </a:pPr>
              <a:t>‹#›</a:t>
            </a:fld>
            <a:endParaRPr lang="en-US"/>
          </a:p>
        </p:txBody>
      </p:sp>
    </p:spTree>
    <p:extLst>
      <p:ext uri="{BB962C8B-B14F-4D97-AF65-F5344CB8AC3E}">
        <p14:creationId xmlns:p14="http://schemas.microsoft.com/office/powerpoint/2010/main" val="216273475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609600" y="457200"/>
            <a:ext cx="8331200" cy="5715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ext Placeholder 2"/>
          <p:cNvSpPr>
            <a:spLocks noGrp="1"/>
          </p:cNvSpPr>
          <p:nvPr>
            <p:ph type="body" idx="2"/>
          </p:nvPr>
        </p:nvSpPr>
        <p:spPr>
          <a:xfrm>
            <a:off x="9042400" y="1600200"/>
            <a:ext cx="2645664" cy="3733800"/>
          </a:xfrm>
        </p:spPr>
        <p:txBody>
          <a:bodyPr/>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31" name="Title 30"/>
          <p:cNvSpPr>
            <a:spLocks noGrp="1"/>
          </p:cNvSpPr>
          <p:nvPr>
            <p:ph type="title"/>
          </p:nvPr>
        </p:nvSpPr>
        <p:spPr>
          <a:xfrm>
            <a:off x="9042400" y="457200"/>
            <a:ext cx="26416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en-US"/>
              <a:t>Click to edit Master title style</a:t>
            </a:r>
          </a:p>
        </p:txBody>
      </p:sp>
      <p:sp>
        <p:nvSpPr>
          <p:cNvPr id="5" name="Date Placeholder 23"/>
          <p:cNvSpPr>
            <a:spLocks noGrp="1"/>
          </p:cNvSpPr>
          <p:nvPr>
            <p:ph type="dt" sz="half" idx="10"/>
          </p:nvPr>
        </p:nvSpPr>
        <p:spPr/>
        <p:txBody>
          <a:bodyPr/>
          <a:lstStyle>
            <a:lvl1pPr>
              <a:defRPr/>
            </a:lvl1pPr>
          </a:lstStyle>
          <a:p>
            <a:pPr>
              <a:defRPr/>
            </a:pPr>
            <a:fld id="{202D463F-2A29-480F-9238-211F7E1C7147}" type="datetimeFigureOut">
              <a:rPr lang="en-US"/>
              <a:pPr>
                <a:defRPr/>
              </a:pPr>
              <a:t>11/4/2023</a:t>
            </a:fld>
            <a:endParaRPr lang="en-US"/>
          </a:p>
        </p:txBody>
      </p:sp>
      <p:sp>
        <p:nvSpPr>
          <p:cNvPr id="6" name="Footer Placeholder 9"/>
          <p:cNvSpPr>
            <a:spLocks noGrp="1"/>
          </p:cNvSpPr>
          <p:nvPr>
            <p:ph type="ftr" sz="quarter" idx="11"/>
          </p:nvPr>
        </p:nvSpPr>
        <p:spPr/>
        <p:txBody>
          <a:bodyPr/>
          <a:lstStyle>
            <a:lvl1pPr>
              <a:defRPr/>
            </a:lvl1pPr>
          </a:lstStyle>
          <a:p>
            <a:pPr>
              <a:defRPr/>
            </a:pPr>
            <a:endParaRPr lang="en-US"/>
          </a:p>
        </p:txBody>
      </p:sp>
      <p:sp>
        <p:nvSpPr>
          <p:cNvPr id="7" name="Slide Number Placeholder 21"/>
          <p:cNvSpPr>
            <a:spLocks noGrp="1"/>
          </p:cNvSpPr>
          <p:nvPr>
            <p:ph type="sldNum" sz="quarter" idx="12"/>
          </p:nvPr>
        </p:nvSpPr>
        <p:spPr/>
        <p:txBody>
          <a:bodyPr/>
          <a:lstStyle>
            <a:lvl1pPr>
              <a:defRPr/>
            </a:lvl1pPr>
          </a:lstStyle>
          <a:p>
            <a:pPr>
              <a:defRPr/>
            </a:pPr>
            <a:fld id="{35FD3D2D-93ED-4B93-9126-C70BDDB34178}" type="slidenum">
              <a:rPr lang="en-US"/>
              <a:pPr>
                <a:defRPr/>
              </a:pPr>
              <a:t>‹#›</a:t>
            </a:fld>
            <a:endParaRPr lang="en-US"/>
          </a:p>
        </p:txBody>
      </p:sp>
    </p:spTree>
    <p:extLst>
      <p:ext uri="{BB962C8B-B14F-4D97-AF65-F5344CB8AC3E}">
        <p14:creationId xmlns:p14="http://schemas.microsoft.com/office/powerpoint/2010/main" val="5689061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39200" y="457200"/>
            <a:ext cx="27432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en-US"/>
              <a:t>Click to edit Master title style</a:t>
            </a:r>
          </a:p>
        </p:txBody>
      </p:sp>
      <p:sp>
        <p:nvSpPr>
          <p:cNvPr id="3" name="Picture Placeholder 2"/>
          <p:cNvSpPr>
            <a:spLocks noGrp="1"/>
          </p:cNvSpPr>
          <p:nvPr>
            <p:ph type="pic" idx="1"/>
          </p:nvPr>
        </p:nvSpPr>
        <p:spPr>
          <a:xfrm>
            <a:off x="609600" y="457200"/>
            <a:ext cx="8026400" cy="5562600"/>
          </a:xfrm>
          <a:solidFill>
            <a:schemeClr val="tx2">
              <a:tint val="40000"/>
            </a:schemeClr>
          </a:solidFill>
          <a:effectLst>
            <a:outerShdw blurRad="88900" sx="103000" sy="103000" algn="ctr" rotWithShape="0">
              <a:prstClr val="black">
                <a:alpha val="32000"/>
              </a:prstClr>
            </a:outerShdw>
            <a:softEdge rad="127000"/>
          </a:effectLst>
        </p:spPr>
        <p:txBody>
          <a:bodyPr>
            <a:normAutofit/>
          </a:bodyPr>
          <a:lstStyle>
            <a:lvl1pPr marL="0" indent="0">
              <a:buNone/>
              <a:defRPr sz="3200">
                <a:solidFill>
                  <a:schemeClr val="bg1"/>
                </a:solidFill>
              </a:defRPr>
            </a:lvl1pPr>
          </a:lstStyle>
          <a:p>
            <a:pPr lvl="0"/>
            <a:r>
              <a:rPr lang="en-US" noProof="0"/>
              <a:t>Click icon to add picture</a:t>
            </a:r>
          </a:p>
        </p:txBody>
      </p:sp>
      <p:sp>
        <p:nvSpPr>
          <p:cNvPr id="4" name="Text Placeholder 3"/>
          <p:cNvSpPr>
            <a:spLocks noGrp="1"/>
          </p:cNvSpPr>
          <p:nvPr>
            <p:ph type="body" sz="half" idx="2"/>
          </p:nvPr>
        </p:nvSpPr>
        <p:spPr>
          <a:xfrm>
            <a:off x="8839200" y="1600200"/>
            <a:ext cx="2743200" cy="4419600"/>
          </a:xfrm>
        </p:spPr>
        <p:txBody>
          <a:bodyPr/>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a:r>
              <a:rPr lang="en-US"/>
              <a:t>Click to edit Master text styles</a:t>
            </a:r>
          </a:p>
        </p:txBody>
      </p:sp>
      <p:sp>
        <p:nvSpPr>
          <p:cNvPr id="5" name="Date Placeholder 23"/>
          <p:cNvSpPr>
            <a:spLocks noGrp="1"/>
          </p:cNvSpPr>
          <p:nvPr>
            <p:ph type="dt" sz="half" idx="10"/>
          </p:nvPr>
        </p:nvSpPr>
        <p:spPr/>
        <p:txBody>
          <a:bodyPr/>
          <a:lstStyle>
            <a:lvl1pPr>
              <a:defRPr/>
            </a:lvl1pPr>
          </a:lstStyle>
          <a:p>
            <a:pPr>
              <a:defRPr/>
            </a:pPr>
            <a:fld id="{14E9DC08-AB7C-48F7-AAD2-41450A20D438}" type="datetimeFigureOut">
              <a:rPr lang="en-US"/>
              <a:pPr>
                <a:defRPr/>
              </a:pPr>
              <a:t>11/4/2023</a:t>
            </a:fld>
            <a:endParaRPr lang="en-US"/>
          </a:p>
        </p:txBody>
      </p:sp>
      <p:sp>
        <p:nvSpPr>
          <p:cNvPr id="6" name="Footer Placeholder 9"/>
          <p:cNvSpPr>
            <a:spLocks noGrp="1"/>
          </p:cNvSpPr>
          <p:nvPr>
            <p:ph type="ftr" sz="quarter" idx="11"/>
          </p:nvPr>
        </p:nvSpPr>
        <p:spPr/>
        <p:txBody>
          <a:bodyPr/>
          <a:lstStyle>
            <a:lvl1pPr>
              <a:defRPr/>
            </a:lvl1pPr>
          </a:lstStyle>
          <a:p>
            <a:pPr>
              <a:defRPr/>
            </a:pPr>
            <a:endParaRPr lang="en-US"/>
          </a:p>
        </p:txBody>
      </p:sp>
      <p:sp>
        <p:nvSpPr>
          <p:cNvPr id="7" name="Slide Number Placeholder 21"/>
          <p:cNvSpPr>
            <a:spLocks noGrp="1"/>
          </p:cNvSpPr>
          <p:nvPr>
            <p:ph type="sldNum" sz="quarter" idx="12"/>
          </p:nvPr>
        </p:nvSpPr>
        <p:spPr/>
        <p:txBody>
          <a:bodyPr/>
          <a:lstStyle>
            <a:lvl1pPr>
              <a:defRPr/>
            </a:lvl1pPr>
          </a:lstStyle>
          <a:p>
            <a:pPr>
              <a:defRPr/>
            </a:pPr>
            <a:fld id="{EFC24977-7555-421A-B028-8DAB75649053}" type="slidenum">
              <a:rPr lang="en-US"/>
              <a:pPr>
                <a:defRPr/>
              </a:pPr>
              <a:t>‹#›</a:t>
            </a:fld>
            <a:endParaRPr lang="en-US"/>
          </a:p>
        </p:txBody>
      </p:sp>
    </p:spTree>
    <p:extLst>
      <p:ext uri="{BB962C8B-B14F-4D97-AF65-F5344CB8AC3E}">
        <p14:creationId xmlns:p14="http://schemas.microsoft.com/office/powerpoint/2010/main" val="369797213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26" name="Text Placeholder 8"/>
          <p:cNvSpPr>
            <a:spLocks noGrp="1"/>
          </p:cNvSpPr>
          <p:nvPr>
            <p:ph type="body" idx="1"/>
          </p:nvPr>
        </p:nvSpPr>
        <p:spPr bwMode="auto">
          <a:xfrm>
            <a:off x="609600" y="1447800"/>
            <a:ext cx="10972800" cy="4678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4" name="Date Placeholder 23"/>
          <p:cNvSpPr>
            <a:spLocks noGrp="1"/>
          </p:cNvSpPr>
          <p:nvPr>
            <p:ph type="dt" sz="half" idx="2"/>
          </p:nvPr>
        </p:nvSpPr>
        <p:spPr>
          <a:xfrm>
            <a:off x="7721600" y="6203951"/>
            <a:ext cx="3454400" cy="384175"/>
          </a:xfrm>
          <a:prstGeom prst="rect">
            <a:avLst/>
          </a:prstGeom>
        </p:spPr>
        <p:txBody>
          <a:bodyPr vert="horz" anchor="ctr" anchorCtr="0"/>
          <a:lstStyle>
            <a:lvl1pPr algn="l" eaLnBrk="1" fontAlgn="auto" latinLnBrk="0" hangingPunct="1">
              <a:spcBef>
                <a:spcPts val="0"/>
              </a:spcBef>
              <a:spcAft>
                <a:spcPts val="0"/>
              </a:spcAft>
              <a:defRPr kumimoji="0" sz="1200">
                <a:solidFill>
                  <a:schemeClr val="tx2"/>
                </a:solidFill>
                <a:latin typeface="+mn-lt"/>
                <a:cs typeface="+mn-cs"/>
              </a:defRPr>
            </a:lvl1pPr>
          </a:lstStyle>
          <a:p>
            <a:pPr>
              <a:defRPr/>
            </a:pPr>
            <a:fld id="{5012E894-D212-4D1F-A83D-15D36B5C2091}" type="datetimeFigureOut">
              <a:rPr lang="en-US"/>
              <a:pPr>
                <a:defRPr/>
              </a:pPr>
              <a:t>11/4/2023</a:t>
            </a:fld>
            <a:endParaRPr lang="en-US"/>
          </a:p>
        </p:txBody>
      </p:sp>
      <p:sp>
        <p:nvSpPr>
          <p:cNvPr id="10" name="Footer Placeholder 9"/>
          <p:cNvSpPr>
            <a:spLocks noGrp="1"/>
          </p:cNvSpPr>
          <p:nvPr>
            <p:ph type="ftr" sz="quarter" idx="3"/>
          </p:nvPr>
        </p:nvSpPr>
        <p:spPr>
          <a:xfrm>
            <a:off x="2844800" y="6203951"/>
            <a:ext cx="4775200" cy="384175"/>
          </a:xfrm>
          <a:prstGeom prst="rect">
            <a:avLst/>
          </a:prstGeom>
        </p:spPr>
        <p:txBody>
          <a:bodyPr vert="horz" anchor="ctr" anchorCtr="0"/>
          <a:lstStyle>
            <a:lvl1pPr algn="r" eaLnBrk="1" fontAlgn="auto" latinLnBrk="0" hangingPunct="1">
              <a:spcBef>
                <a:spcPts val="0"/>
              </a:spcBef>
              <a:spcAft>
                <a:spcPts val="0"/>
              </a:spcAft>
              <a:defRPr kumimoji="0" sz="1200">
                <a:solidFill>
                  <a:schemeClr val="tx2"/>
                </a:solidFill>
                <a:latin typeface="+mn-lt"/>
                <a:cs typeface="+mn-cs"/>
              </a:defRPr>
            </a:lvl1pPr>
          </a:lstStyle>
          <a:p>
            <a:pPr>
              <a:defRPr/>
            </a:pPr>
            <a:endParaRPr lang="en-US"/>
          </a:p>
        </p:txBody>
      </p:sp>
      <p:sp>
        <p:nvSpPr>
          <p:cNvPr id="22" name="Slide Number Placeholder 21"/>
          <p:cNvSpPr>
            <a:spLocks noGrp="1"/>
          </p:cNvSpPr>
          <p:nvPr>
            <p:ph type="sldNum" sz="quarter" idx="4"/>
          </p:nvPr>
        </p:nvSpPr>
        <p:spPr>
          <a:xfrm>
            <a:off x="11214100" y="6181725"/>
            <a:ext cx="812800" cy="457200"/>
          </a:xfrm>
          <a:prstGeom prst="rect">
            <a:avLst/>
          </a:prstGeom>
          <a:noFill/>
        </p:spPr>
        <p:txBody>
          <a:bodyPr vert="horz" lIns="0" tIns="0" rIns="0" bIns="0" anchor="ctr" anchorCtr="0">
            <a:noAutofit/>
          </a:bodyPr>
          <a:lstStyle>
            <a:lvl1pPr algn="ctr" eaLnBrk="1" fontAlgn="auto" latinLnBrk="0" hangingPunct="1">
              <a:spcBef>
                <a:spcPts val="0"/>
              </a:spcBef>
              <a:spcAft>
                <a:spcPts val="0"/>
              </a:spcAft>
              <a:defRPr kumimoji="0" sz="1600" baseline="0">
                <a:solidFill>
                  <a:schemeClr val="tx2"/>
                </a:solidFill>
                <a:latin typeface="+mn-lt"/>
                <a:cs typeface="+mn-cs"/>
              </a:defRPr>
            </a:lvl1pPr>
          </a:lstStyle>
          <a:p>
            <a:pPr>
              <a:defRPr/>
            </a:pPr>
            <a:fld id="{66395394-CBBC-410E-9278-28BA05DF2BC2}" type="slidenum">
              <a:rPr lang="en-US"/>
              <a:pPr>
                <a:defRPr/>
              </a:pPr>
              <a:t>‹#›</a:t>
            </a:fld>
            <a:endParaRPr lang="en-US"/>
          </a:p>
        </p:txBody>
      </p:sp>
      <p:sp>
        <p:nvSpPr>
          <p:cNvPr id="5" name="Title Placeholder 4"/>
          <p:cNvSpPr>
            <a:spLocks noGrp="1"/>
          </p:cNvSpPr>
          <p:nvPr>
            <p:ph type="title"/>
          </p:nvPr>
        </p:nvSpPr>
        <p:spPr>
          <a:xfrm>
            <a:off x="609600" y="152400"/>
            <a:ext cx="10972800" cy="1219200"/>
          </a:xfrm>
          <a:prstGeom prst="rect">
            <a:avLst/>
          </a:prstGeom>
          <a:ln w="6350" cap="rnd">
            <a:noFill/>
          </a:ln>
        </p:spPr>
        <p:txBody>
          <a:bodyPr vert="horz" anchor="b" anchorCtr="0">
            <a:normAutofit/>
          </a:bodyPr>
          <a:lstStyle/>
          <a:p>
            <a:r>
              <a:rPr lang="en-US"/>
              <a:t>Click to edit Master title style</a:t>
            </a:r>
          </a:p>
        </p:txBody>
      </p:sp>
    </p:spTree>
  </p:cSld>
  <p:clrMap bg1="dk1" tx1="lt1" bg2="dk2" tx2="lt2" accent1="accent1" accent2="accent2" accent3="accent3" accent4="accent4" accent5="accent5" accent6="accent6" hlink="hlink" folHlink="folHlink"/>
  <p:sldLayoutIdLst>
    <p:sldLayoutId id="2147483699" r:id="rId1"/>
    <p:sldLayoutId id="2147483691" r:id="rId2"/>
    <p:sldLayoutId id="2147483700" r:id="rId3"/>
    <p:sldLayoutId id="2147483692" r:id="rId4"/>
    <p:sldLayoutId id="2147483701" r:id="rId5"/>
    <p:sldLayoutId id="2147483693" r:id="rId6"/>
    <p:sldLayoutId id="2147483694" r:id="rId7"/>
    <p:sldLayoutId id="2147483695" r:id="rId8"/>
    <p:sldLayoutId id="2147483696" r:id="rId9"/>
    <p:sldLayoutId id="2147483697" r:id="rId10"/>
    <p:sldLayoutId id="2147483698" r:id="rId11"/>
  </p:sldLayoutIdLst>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xStyles>
    <p:titleStyle>
      <a:lvl1pPr algn="l" rtl="0" eaLnBrk="0" fontAlgn="base" hangingPunct="0">
        <a:spcBef>
          <a:spcPct val="0"/>
        </a:spcBef>
        <a:spcAft>
          <a:spcPct val="0"/>
        </a:spcAft>
        <a:defRPr lang="en-US"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vl2pPr algn="l" rtl="0" eaLnBrk="0" fontAlgn="base" hangingPunct="0">
        <a:spcBef>
          <a:spcPct val="0"/>
        </a:spcBef>
        <a:spcAft>
          <a:spcPct val="0"/>
        </a:spcAft>
        <a:defRPr sz="4200">
          <a:solidFill>
            <a:srgbClr val="F9F9F9"/>
          </a:solidFill>
          <a:latin typeface="Constantia" pitchFamily="18" charset="0"/>
        </a:defRPr>
      </a:lvl2pPr>
      <a:lvl3pPr algn="l" rtl="0" eaLnBrk="0" fontAlgn="base" hangingPunct="0">
        <a:spcBef>
          <a:spcPct val="0"/>
        </a:spcBef>
        <a:spcAft>
          <a:spcPct val="0"/>
        </a:spcAft>
        <a:defRPr sz="4200">
          <a:solidFill>
            <a:srgbClr val="F9F9F9"/>
          </a:solidFill>
          <a:latin typeface="Constantia" pitchFamily="18" charset="0"/>
        </a:defRPr>
      </a:lvl3pPr>
      <a:lvl4pPr algn="l" rtl="0" eaLnBrk="0" fontAlgn="base" hangingPunct="0">
        <a:spcBef>
          <a:spcPct val="0"/>
        </a:spcBef>
        <a:spcAft>
          <a:spcPct val="0"/>
        </a:spcAft>
        <a:defRPr sz="4200">
          <a:solidFill>
            <a:srgbClr val="F9F9F9"/>
          </a:solidFill>
          <a:latin typeface="Constantia" pitchFamily="18" charset="0"/>
        </a:defRPr>
      </a:lvl4pPr>
      <a:lvl5pPr algn="l" rtl="0" eaLnBrk="0" fontAlgn="base" hangingPunct="0">
        <a:spcBef>
          <a:spcPct val="0"/>
        </a:spcBef>
        <a:spcAft>
          <a:spcPct val="0"/>
        </a:spcAft>
        <a:defRPr sz="4200">
          <a:solidFill>
            <a:srgbClr val="F9F9F9"/>
          </a:solidFill>
          <a:latin typeface="Constantia" pitchFamily="18" charset="0"/>
        </a:defRPr>
      </a:lvl5pPr>
      <a:lvl6pPr marL="457200" algn="l" rtl="0" fontAlgn="base">
        <a:spcBef>
          <a:spcPct val="0"/>
        </a:spcBef>
        <a:spcAft>
          <a:spcPct val="0"/>
        </a:spcAft>
        <a:defRPr sz="4200">
          <a:solidFill>
            <a:srgbClr val="F9F9F9"/>
          </a:solidFill>
          <a:latin typeface="Constantia" pitchFamily="18" charset="0"/>
        </a:defRPr>
      </a:lvl6pPr>
      <a:lvl7pPr marL="914400" algn="l" rtl="0" fontAlgn="base">
        <a:spcBef>
          <a:spcPct val="0"/>
        </a:spcBef>
        <a:spcAft>
          <a:spcPct val="0"/>
        </a:spcAft>
        <a:defRPr sz="4200">
          <a:solidFill>
            <a:srgbClr val="F9F9F9"/>
          </a:solidFill>
          <a:latin typeface="Constantia" pitchFamily="18" charset="0"/>
        </a:defRPr>
      </a:lvl7pPr>
      <a:lvl8pPr marL="1371600" algn="l" rtl="0" fontAlgn="base">
        <a:spcBef>
          <a:spcPct val="0"/>
        </a:spcBef>
        <a:spcAft>
          <a:spcPct val="0"/>
        </a:spcAft>
        <a:defRPr sz="4200">
          <a:solidFill>
            <a:srgbClr val="F9F9F9"/>
          </a:solidFill>
          <a:latin typeface="Constantia" pitchFamily="18" charset="0"/>
        </a:defRPr>
      </a:lvl8pPr>
      <a:lvl9pPr marL="1828800" algn="l" rtl="0" fontAlgn="base">
        <a:spcBef>
          <a:spcPct val="0"/>
        </a:spcBef>
        <a:spcAft>
          <a:spcPct val="0"/>
        </a:spcAft>
        <a:defRPr sz="4200">
          <a:solidFill>
            <a:srgbClr val="F9F9F9"/>
          </a:solidFill>
          <a:latin typeface="Constantia" pitchFamily="18" charset="0"/>
        </a:defRPr>
      </a:lvl9pPr>
    </p:titleStyle>
    <p:bodyStyle>
      <a:lvl1pPr marL="273050" indent="-273050" algn="l" rtl="0" eaLnBrk="0" fontAlgn="base" hangingPunct="0">
        <a:spcBef>
          <a:spcPts val="600"/>
        </a:spcBef>
        <a:spcAft>
          <a:spcPct val="0"/>
        </a:spcAft>
        <a:buClr>
          <a:schemeClr val="accent2"/>
        </a:buClr>
        <a:buSzPct val="85000"/>
        <a:buFont typeface="Wingdings 2" pitchFamily="18" charset="2"/>
        <a:buChar char=""/>
        <a:defRPr sz="2600" kern="1200">
          <a:solidFill>
            <a:schemeClr val="tx1"/>
          </a:solidFill>
          <a:latin typeface="+mn-lt"/>
          <a:ea typeface="+mn-ea"/>
          <a:cs typeface="+mn-cs"/>
        </a:defRPr>
      </a:lvl1pPr>
      <a:lvl2pPr marL="639763" indent="-273050" algn="l" rtl="0" eaLnBrk="0" fontAlgn="base" hangingPunct="0">
        <a:spcBef>
          <a:spcPts val="300"/>
        </a:spcBef>
        <a:spcAft>
          <a:spcPct val="0"/>
        </a:spcAft>
        <a:buClr>
          <a:srgbClr val="D6903D"/>
        </a:buClr>
        <a:buSzPct val="85000"/>
        <a:buFont typeface="Wingdings 2" pitchFamily="18" charset="2"/>
        <a:buChar char=""/>
        <a:defRPr sz="2400" kern="1200">
          <a:solidFill>
            <a:schemeClr val="tx2"/>
          </a:solidFill>
          <a:latin typeface="+mn-lt"/>
          <a:ea typeface="+mn-ea"/>
          <a:cs typeface="+mn-cs"/>
        </a:defRPr>
      </a:lvl2pPr>
      <a:lvl3pPr marL="1004888" indent="-228600" algn="l" rtl="0" eaLnBrk="0" fontAlgn="base" hangingPunct="0">
        <a:spcBef>
          <a:spcPts val="300"/>
        </a:spcBef>
        <a:spcAft>
          <a:spcPct val="0"/>
        </a:spcAft>
        <a:buClr>
          <a:srgbClr val="B37732"/>
        </a:buClr>
        <a:buSzPct val="85000"/>
        <a:buFont typeface="Wingdings 2" pitchFamily="18" charset="2"/>
        <a:buChar char=""/>
        <a:defRPr sz="2100" kern="1200">
          <a:solidFill>
            <a:schemeClr val="tx1"/>
          </a:solidFill>
          <a:latin typeface="+mn-lt"/>
          <a:ea typeface="+mn-ea"/>
          <a:cs typeface="+mn-cs"/>
        </a:defRPr>
      </a:lvl3pPr>
      <a:lvl4pPr marL="1279525" indent="-228600" algn="l" rtl="0" eaLnBrk="0" fontAlgn="base" hangingPunct="0">
        <a:spcBef>
          <a:spcPts val="300"/>
        </a:spcBef>
        <a:spcAft>
          <a:spcPct val="0"/>
        </a:spcAft>
        <a:buClr>
          <a:srgbClr val="D6903D"/>
        </a:buClr>
        <a:buSzPct val="85000"/>
        <a:buFont typeface="Wingdings 2" pitchFamily="18" charset="2"/>
        <a:buChar char=""/>
        <a:defRPr sz="1900" kern="1200">
          <a:solidFill>
            <a:schemeClr val="tx1"/>
          </a:solidFill>
          <a:latin typeface="+mn-lt"/>
          <a:ea typeface="+mn-ea"/>
          <a:cs typeface="+mn-cs"/>
        </a:defRPr>
      </a:lvl4pPr>
      <a:lvl5pPr marL="1554163" indent="-228600" algn="l" rtl="0" eaLnBrk="0" fontAlgn="base" hangingPunct="0">
        <a:spcBef>
          <a:spcPts val="338"/>
        </a:spcBef>
        <a:spcAft>
          <a:spcPct val="0"/>
        </a:spcAft>
        <a:buClr>
          <a:srgbClr val="D6903D"/>
        </a:buClr>
        <a:buSzPct val="85000"/>
        <a:buFont typeface="Wingdings 2" pitchFamily="18" charset="2"/>
        <a:buChar char=""/>
        <a:defRPr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14.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Roman Colisseum.jpg"/>
          <p:cNvPicPr>
            <a:picLocks noChangeAspect="1"/>
          </p:cNvPicPr>
          <p:nvPr/>
        </p:nvPicPr>
        <p:blipFill>
          <a:blip r:embed="rId2"/>
          <a:srcRect l="2500" b="16942"/>
          <a:stretch>
            <a:fillRect/>
          </a:stretch>
        </p:blipFill>
        <p:spPr>
          <a:xfrm>
            <a:off x="1787769" y="214532"/>
            <a:ext cx="8915400" cy="6400800"/>
          </a:xfrm>
          <a:prstGeom prst="rect">
            <a:avLst/>
          </a:prstGeom>
          <a:scene3d>
            <a:camera prst="orthographicFront"/>
            <a:lightRig rig="threePt" dir="t"/>
          </a:scene3d>
          <a:sp3d prstMaterial="clear"/>
        </p:spPr>
      </p:pic>
      <p:sp>
        <p:nvSpPr>
          <p:cNvPr id="3" name="Subtitle 2"/>
          <p:cNvSpPr>
            <a:spLocks noGrp="1"/>
          </p:cNvSpPr>
          <p:nvPr>
            <p:ph type="subTitle" idx="1"/>
          </p:nvPr>
        </p:nvSpPr>
        <p:spPr>
          <a:xfrm>
            <a:off x="1981200" y="3700463"/>
            <a:ext cx="8305800" cy="1143000"/>
          </a:xfrm>
        </p:spPr>
        <p:txBody>
          <a:bodyPr/>
          <a:lstStyle/>
          <a:p>
            <a:pPr eaLnBrk="1" fontAlgn="auto" hangingPunct="1">
              <a:spcAft>
                <a:spcPts val="0"/>
              </a:spcAft>
              <a:defRPr/>
            </a:pPr>
            <a:r>
              <a:rPr lang="en-US" sz="4000" b="1" dirty="0">
                <a:solidFill>
                  <a:schemeClr val="bg1"/>
                </a:solidFill>
              </a:rPr>
              <a:t>Reading – Romans 1:24-32</a:t>
            </a:r>
          </a:p>
        </p:txBody>
      </p:sp>
      <p:sp>
        <p:nvSpPr>
          <p:cNvPr id="2" name="Title 1"/>
          <p:cNvSpPr>
            <a:spLocks noGrp="1"/>
          </p:cNvSpPr>
          <p:nvPr>
            <p:ph type="ctrTitle"/>
          </p:nvPr>
        </p:nvSpPr>
        <p:spPr/>
        <p:txBody>
          <a:bodyPr/>
          <a:lstStyle/>
          <a:p>
            <a:pPr eaLnBrk="1" fontAlgn="auto" hangingPunct="1">
              <a:spcAft>
                <a:spcPts val="0"/>
              </a:spcAft>
              <a:defRPr/>
            </a:pPr>
            <a:r>
              <a:rPr sz="6600" b="1" dirty="0"/>
              <a:t>Society of the Early Church </a:t>
            </a:r>
            <a:endParaRPr sz="6600" dirty="0"/>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1"/>
          <p:cNvSpPr>
            <a:spLocks noGrp="1"/>
          </p:cNvSpPr>
          <p:nvPr>
            <p:ph idx="1"/>
          </p:nvPr>
        </p:nvSpPr>
        <p:spPr/>
        <p:txBody>
          <a:bodyPr/>
          <a:lstStyle/>
          <a:p>
            <a:pPr eaLnBrk="1" hangingPunct="1"/>
            <a:r>
              <a:rPr lang="en-US"/>
              <a:t>The Games became so popular that Augustus and Tiberius had to restrict the numbers attending.  </a:t>
            </a:r>
          </a:p>
          <a:p>
            <a:pPr eaLnBrk="1" hangingPunct="1"/>
            <a:r>
              <a:rPr lang="en-US"/>
              <a:t>1. Nearly every town had an Amphitheater where Gladiators fought. They were as common as football stadiums today.</a:t>
            </a:r>
          </a:p>
          <a:p>
            <a:pPr eaLnBrk="1" hangingPunct="1"/>
            <a:r>
              <a:rPr lang="en-US"/>
              <a:t>2.  During reign of Nero, even Senators and affluent women would fight for the thrill of the kill.</a:t>
            </a:r>
          </a:p>
          <a:p>
            <a:pPr eaLnBrk="1" hangingPunct="1"/>
            <a:endParaRPr lang="en-US"/>
          </a:p>
        </p:txBody>
      </p:sp>
      <p:sp>
        <p:nvSpPr>
          <p:cNvPr id="3" name="Title 2"/>
          <p:cNvSpPr>
            <a:spLocks noGrp="1"/>
          </p:cNvSpPr>
          <p:nvPr>
            <p:ph type="title"/>
          </p:nvPr>
        </p:nvSpPr>
        <p:spPr/>
        <p:txBody>
          <a:bodyPr>
            <a:normAutofit/>
          </a:bodyPr>
          <a:lstStyle/>
          <a:p>
            <a:pPr eaLnBrk="1" fontAlgn="auto" hangingPunct="1">
              <a:spcAft>
                <a:spcPts val="0"/>
              </a:spcAft>
              <a:defRPr/>
            </a:pPr>
            <a:r>
              <a:rPr sz="6000" dirty="0">
                <a:solidFill>
                  <a:schemeClr val="bg1"/>
                </a:solidFill>
              </a:rPr>
              <a:t>Sport???</a:t>
            </a:r>
          </a:p>
        </p:txBody>
      </p:sp>
      <p:pic>
        <p:nvPicPr>
          <p:cNvPr id="19460" name="Picture 3" descr="emperor nero.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543800" y="4495800"/>
            <a:ext cx="2552700" cy="189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modern gladiators.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4648200"/>
            <a:ext cx="2286000" cy="186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a:spLocks noChangeArrowheads="1"/>
          </p:cNvSpPr>
          <p:nvPr/>
        </p:nvSpPr>
        <p:spPr bwMode="auto">
          <a:xfrm>
            <a:off x="4495800" y="5105401"/>
            <a:ext cx="220980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800" dirty="0">
                <a:solidFill>
                  <a:schemeClr val="bg1"/>
                </a:solidFill>
                <a:latin typeface="Constantia" pitchFamily="18" charset="0"/>
              </a:rPr>
              <a:t>How Much Have WE Improved?</a:t>
            </a:r>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900" decel="100000" fill="hold"/>
                                        <p:tgtEl>
                                          <p:spTgt spid="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par>
                                <p:cTn id="11" presetID="9" presetClass="entr" presetSubtype="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dissolve">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1"/>
          <p:cNvSpPr>
            <a:spLocks noGrp="1"/>
          </p:cNvSpPr>
          <p:nvPr>
            <p:ph idx="1"/>
          </p:nvPr>
        </p:nvSpPr>
        <p:spPr>
          <a:xfrm>
            <a:off x="1905000" y="3962400"/>
            <a:ext cx="8305800" cy="2438400"/>
          </a:xfrm>
        </p:spPr>
        <p:txBody>
          <a:bodyPr/>
          <a:lstStyle/>
          <a:p>
            <a:pPr eaLnBrk="1" hangingPunct="1"/>
            <a:r>
              <a:rPr lang="en-US" dirty="0"/>
              <a:t>Racial tensions, rising crime rate, high unemployment, Inflation, gambling, alcoholism, Pornography, false religion, interest in occult and astrology:  </a:t>
            </a:r>
          </a:p>
          <a:p>
            <a:pPr eaLnBrk="1" hangingPunct="1"/>
            <a:r>
              <a:rPr lang="en-US" dirty="0"/>
              <a:t>This was LIVING in the First Century?</a:t>
            </a:r>
          </a:p>
          <a:p>
            <a:pPr eaLnBrk="1" hangingPunct="1"/>
            <a:endParaRPr lang="en-US" dirty="0"/>
          </a:p>
        </p:txBody>
      </p:sp>
      <p:sp>
        <p:nvSpPr>
          <p:cNvPr id="3" name="Title 2"/>
          <p:cNvSpPr>
            <a:spLocks noGrp="1"/>
          </p:cNvSpPr>
          <p:nvPr>
            <p:ph type="title"/>
          </p:nvPr>
        </p:nvSpPr>
        <p:spPr>
          <a:xfrm>
            <a:off x="1981200" y="152400"/>
            <a:ext cx="8229600" cy="1676400"/>
          </a:xfrm>
        </p:spPr>
        <p:txBody>
          <a:bodyPr>
            <a:normAutofit fontScale="90000"/>
          </a:bodyPr>
          <a:lstStyle/>
          <a:p>
            <a:pPr eaLnBrk="1" fontAlgn="auto" hangingPunct="1">
              <a:spcAft>
                <a:spcPts val="0"/>
              </a:spcAft>
              <a:defRPr/>
            </a:pPr>
            <a:r>
              <a:rPr sz="4000"/>
              <a:t>The rulers who were in power in the days of the early church make our world leaders look like Boy Scouts by comparison.</a:t>
            </a:r>
            <a:endParaRPr/>
          </a:p>
        </p:txBody>
      </p:sp>
      <p:pic>
        <p:nvPicPr>
          <p:cNvPr id="27652" name="Picture 3" descr="boyscout.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610600" y="1752600"/>
            <a:ext cx="1600200" cy="238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3" name="Picture 4" descr="emperor caligula.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419600" y="2133600"/>
            <a:ext cx="914400" cy="130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4" name="Picture 5" descr="emperor Ceasar Augustus.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638801" y="2057400"/>
            <a:ext cx="1184275" cy="131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5" name="Picture 7" descr="emperor domitian.jp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352801" y="2133600"/>
            <a:ext cx="989013"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6" name="Picture 8" descr="Emperor Galerius.jpg"/>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905001" y="2133600"/>
            <a:ext cx="1331913"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7" name="TextBox 9"/>
          <p:cNvSpPr txBox="1">
            <a:spLocks noChangeArrowheads="1"/>
          </p:cNvSpPr>
          <p:nvPr/>
        </p:nvSpPr>
        <p:spPr bwMode="auto">
          <a:xfrm>
            <a:off x="7391400" y="1905000"/>
            <a:ext cx="9906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7200" b="1">
                <a:latin typeface="Constantia" pitchFamily="18" charset="0"/>
              </a:rPr>
              <a:t>=</a:t>
            </a:r>
            <a:endParaRPr lang="en-US" b="1">
              <a:latin typeface="Constantia"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057400" y="1143000"/>
            <a:ext cx="8229600" cy="2743200"/>
          </a:xfrm>
        </p:spPr>
        <p:txBody>
          <a:bodyPr>
            <a:noAutofit/>
          </a:bodyPr>
          <a:lstStyle/>
          <a:p>
            <a:pPr algn="ctr" eaLnBrk="1" fontAlgn="auto" hangingPunct="1">
              <a:spcAft>
                <a:spcPts val="0"/>
              </a:spcAft>
              <a:defRPr/>
            </a:pPr>
            <a:r>
              <a:rPr sz="5400" dirty="0">
                <a:solidFill>
                  <a:schemeClr val="bg1"/>
                </a:solidFill>
              </a:rPr>
              <a:t>Can you see why the Holy Spirit inspired Paul to write Romans 1:24-32? </a:t>
            </a:r>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ontent Placeholder 2"/>
          <p:cNvSpPr>
            <a:spLocks noGrp="1"/>
          </p:cNvSpPr>
          <p:nvPr>
            <p:ph idx="1"/>
          </p:nvPr>
        </p:nvSpPr>
        <p:spPr/>
        <p:txBody>
          <a:bodyPr/>
          <a:lstStyle/>
          <a:p>
            <a:pPr eaLnBrk="1" hangingPunct="1"/>
            <a:r>
              <a:rPr lang="en-US" sz="3600" dirty="0"/>
              <a:t>What happened when the gospel was brought to these people?</a:t>
            </a:r>
            <a:endParaRPr lang="en-US" sz="3600" b="1" dirty="0"/>
          </a:p>
          <a:p>
            <a:pPr eaLnBrk="1" hangingPunct="1"/>
            <a:r>
              <a:rPr lang="en-US" sz="3600" dirty="0"/>
              <a:t>1.  Paul came to one of the worst cities in Empire - Corinth - Acts 18:1-11</a:t>
            </a:r>
          </a:p>
          <a:p>
            <a:pPr eaLnBrk="1" hangingPunct="1"/>
            <a:r>
              <a:rPr lang="en-US" sz="3600" dirty="0"/>
              <a:t>2. To call one a "Corinthian" was an insult.</a:t>
            </a:r>
          </a:p>
          <a:p>
            <a:pPr eaLnBrk="1" hangingPunct="1"/>
            <a:r>
              <a:rPr lang="en-US" sz="3600" dirty="0"/>
              <a:t>3.  Paul spent 1 1/2 years there so he knew the type of background that the members were coming out of. – </a:t>
            </a:r>
          </a:p>
          <a:p>
            <a:pPr marL="0" indent="0" algn="ctr" eaLnBrk="1" hangingPunct="1">
              <a:buNone/>
            </a:pPr>
            <a:r>
              <a:rPr lang="en-US" sz="4800" dirty="0"/>
              <a:t>1 Corinthians 6:9-11</a:t>
            </a:r>
          </a:p>
          <a:p>
            <a:pPr eaLnBrk="1" hangingPunct="1">
              <a:buFont typeface="Wingdings 2" pitchFamily="18" charset="2"/>
              <a:buNone/>
            </a:pPr>
            <a:endParaRPr lang="en-US" dirty="0"/>
          </a:p>
        </p:txBody>
      </p:sp>
      <p:sp>
        <p:nvSpPr>
          <p:cNvPr id="2" name="Title 1"/>
          <p:cNvSpPr>
            <a:spLocks noGrp="1"/>
          </p:cNvSpPr>
          <p:nvPr>
            <p:ph type="title"/>
          </p:nvPr>
        </p:nvSpPr>
        <p:spPr/>
        <p:txBody>
          <a:bodyPr/>
          <a:lstStyle/>
          <a:p>
            <a:pPr eaLnBrk="1" fontAlgn="auto" hangingPunct="1">
              <a:spcAft>
                <a:spcPts val="0"/>
              </a:spcAft>
              <a:defRPr/>
            </a:pPr>
            <a:r>
              <a:rPr dirty="0"/>
              <a:t>Power of the Gospel - Then</a:t>
            </a:r>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9698">
                                            <p:txEl>
                                              <p:pRg st="3" end="3"/>
                                            </p:txEl>
                                          </p:spTgt>
                                        </p:tgtEl>
                                        <p:attrNameLst>
                                          <p:attrName>style.visibility</p:attrName>
                                        </p:attrNameLst>
                                      </p:cBhvr>
                                      <p:to>
                                        <p:strVal val="visible"/>
                                      </p:to>
                                    </p:set>
                                    <p:animEffect transition="in" filter="fade">
                                      <p:cBhvr>
                                        <p:cTn id="7" dur="500"/>
                                        <p:tgtEl>
                                          <p:spTgt spid="29698">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9698">
                                            <p:txEl>
                                              <p:pRg st="4" end="4"/>
                                            </p:txEl>
                                          </p:spTgt>
                                        </p:tgtEl>
                                        <p:attrNameLst>
                                          <p:attrName>style.visibility</p:attrName>
                                        </p:attrNameLst>
                                      </p:cBhvr>
                                      <p:to>
                                        <p:strVal val="visible"/>
                                      </p:to>
                                    </p:set>
                                    <p:animEffect transition="in" filter="fade">
                                      <p:cBhvr>
                                        <p:cTn id="10" dur="500"/>
                                        <p:tgtEl>
                                          <p:spTgt spid="2969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2"/>
          <p:cNvSpPr>
            <a:spLocks noGrp="1"/>
          </p:cNvSpPr>
          <p:nvPr>
            <p:ph idx="1"/>
          </p:nvPr>
        </p:nvSpPr>
        <p:spPr/>
        <p:txBody>
          <a:bodyPr/>
          <a:lstStyle/>
          <a:p>
            <a:pPr eaLnBrk="1" hangingPunct="1"/>
            <a:r>
              <a:rPr lang="en-US"/>
              <a:t>Then there was Ephesus (city of 300,000) Acts 19.</a:t>
            </a:r>
          </a:p>
          <a:p>
            <a:pPr eaLnBrk="1" hangingPunct="1"/>
            <a:r>
              <a:rPr lang="en-US"/>
              <a:t>1.  The Temple of Diana was a refuge for any criminal within certain distance.</a:t>
            </a:r>
          </a:p>
          <a:p>
            <a:pPr eaLnBrk="1" hangingPunct="1"/>
            <a:r>
              <a:rPr lang="en-US"/>
              <a:t>2.  Then the Gospel came in and book burning of 50,000 pieces of silver. </a:t>
            </a:r>
            <a:r>
              <a:rPr lang="en-US" b="1" i="1"/>
              <a:t>Acts 19:20 So mightily grew the word of the Lord and prevailed.</a:t>
            </a:r>
            <a:r>
              <a:rPr lang="en-US"/>
              <a:t> </a:t>
            </a:r>
          </a:p>
          <a:p>
            <a:pPr eaLnBrk="1" hangingPunct="1"/>
            <a:endParaRPr lang="en-US"/>
          </a:p>
        </p:txBody>
      </p:sp>
      <p:sp>
        <p:nvSpPr>
          <p:cNvPr id="2" name="Title 1"/>
          <p:cNvSpPr>
            <a:spLocks noGrp="1"/>
          </p:cNvSpPr>
          <p:nvPr>
            <p:ph type="title"/>
          </p:nvPr>
        </p:nvSpPr>
        <p:spPr/>
        <p:txBody>
          <a:bodyPr/>
          <a:lstStyle/>
          <a:p>
            <a:pPr eaLnBrk="1" fontAlgn="auto" hangingPunct="1">
              <a:spcAft>
                <a:spcPts val="0"/>
              </a:spcAft>
              <a:defRPr/>
            </a:pPr>
            <a:r>
              <a:t>Power of the Gospel - Then</a:t>
            </a:r>
          </a:p>
        </p:txBody>
      </p:sp>
      <p:pic>
        <p:nvPicPr>
          <p:cNvPr id="30724" name="Picture 3" descr="temple-of-artemis.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114800" y="4267200"/>
            <a:ext cx="3200400" cy="2408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eaLnBrk="1" hangingPunct="1"/>
            <a:r>
              <a:rPr lang="en-US" sz="2800" dirty="0"/>
              <a:t>The Gospel Prevailed in Jerusalem and Judea - Acts 5:28, 6:7</a:t>
            </a:r>
          </a:p>
          <a:p>
            <a:pPr eaLnBrk="1" hangingPunct="1"/>
            <a:r>
              <a:rPr lang="en-US" sz="2800" dirty="0"/>
              <a:t>1.  In spite of all the opposition of the Pharisees – hypocritical &amp; legalistic.</a:t>
            </a:r>
          </a:p>
          <a:p>
            <a:pPr eaLnBrk="1" hangingPunct="1"/>
            <a:r>
              <a:rPr lang="en-US" sz="2800" dirty="0"/>
              <a:t>2.  In spite of the false religion of the Sadducees - liberals, who had no faith in God's Word. </a:t>
            </a:r>
          </a:p>
          <a:p>
            <a:pPr eaLnBrk="1" hangingPunct="1"/>
            <a:r>
              <a:rPr lang="en-US" sz="2800" dirty="0"/>
              <a:t>The Gospel Prevailed in Samaria - Acts 8:6, 9:31</a:t>
            </a:r>
          </a:p>
          <a:p>
            <a:pPr eaLnBrk="1" hangingPunct="1"/>
            <a:r>
              <a:rPr lang="en-US" sz="2800" dirty="0"/>
              <a:t>1.  This was a region of intense hatred, jealousy ignorance.</a:t>
            </a:r>
          </a:p>
          <a:p>
            <a:pPr eaLnBrk="1" hangingPunct="1">
              <a:buFont typeface="Wingdings 2" pitchFamily="18" charset="2"/>
              <a:buNone/>
            </a:pPr>
            <a:endParaRPr lang="en-US" dirty="0"/>
          </a:p>
        </p:txBody>
      </p:sp>
      <p:sp>
        <p:nvSpPr>
          <p:cNvPr id="2" name="Title 1"/>
          <p:cNvSpPr>
            <a:spLocks noGrp="1"/>
          </p:cNvSpPr>
          <p:nvPr>
            <p:ph type="title"/>
          </p:nvPr>
        </p:nvSpPr>
        <p:spPr/>
        <p:txBody>
          <a:bodyPr/>
          <a:lstStyle/>
          <a:p>
            <a:pPr eaLnBrk="1" fontAlgn="auto" hangingPunct="1">
              <a:spcAft>
                <a:spcPts val="0"/>
              </a:spcAft>
              <a:defRPr/>
            </a:pPr>
            <a:r>
              <a:t>Power of the Gospel - Then</a:t>
            </a:r>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linds(horizontal)">
                                      <p:cBhvr>
                                        <p:cTn id="7" dur="500"/>
                                        <p:tgtEl>
                                          <p:spTgt spid="3">
                                            <p:txEl>
                                              <p:pRg st="3" end="3"/>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blinds(horizontal)">
                                      <p:cBhvr>
                                        <p:cTn id="1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1524000"/>
            <a:ext cx="8458200" cy="5181600"/>
          </a:xfrm>
        </p:spPr>
        <p:txBody>
          <a:bodyPr>
            <a:normAutofit/>
          </a:bodyPr>
          <a:lstStyle/>
          <a:p>
            <a:pPr marL="274320" indent="-274320" eaLnBrk="1" fontAlgn="auto" hangingPunct="1">
              <a:spcAft>
                <a:spcPts val="0"/>
              </a:spcAft>
              <a:buFont typeface="Wingdings 2"/>
              <a:buChar char=""/>
              <a:defRPr/>
            </a:pPr>
            <a:r>
              <a:rPr lang="en-US" dirty="0"/>
              <a:t>The Gospel Prevailed in the Uttermost Parts of the Earth </a:t>
            </a:r>
          </a:p>
          <a:p>
            <a:pPr marL="274320" indent="-274320" eaLnBrk="1" fontAlgn="auto" hangingPunct="1">
              <a:spcAft>
                <a:spcPts val="0"/>
              </a:spcAft>
              <a:buFont typeface="Wingdings 2"/>
              <a:buChar char=""/>
              <a:defRPr/>
            </a:pPr>
            <a:r>
              <a:rPr lang="en-US" dirty="0"/>
              <a:t>The book of Acts </a:t>
            </a:r>
            <a:r>
              <a:rPr lang="en-US" b="1" dirty="0"/>
              <a:t>[Acts 11:21, 26, 12:24, 14:1, 21, 16:5, 19:20, 26-27] </a:t>
            </a:r>
            <a:r>
              <a:rPr lang="en-US" dirty="0"/>
              <a:t>tells of churches thriving in Antioch, Asia Minor, Corinth, Athens, Ephesus &amp; Rome.</a:t>
            </a:r>
          </a:p>
          <a:p>
            <a:pPr marL="274320" indent="-274320" eaLnBrk="1" fontAlgn="auto" hangingPunct="1">
              <a:spcAft>
                <a:spcPts val="0"/>
              </a:spcAft>
              <a:buFont typeface="Wingdings 2"/>
              <a:buChar char=""/>
              <a:defRPr/>
            </a:pPr>
            <a:r>
              <a:rPr lang="en-US" dirty="0"/>
              <a:t> </a:t>
            </a:r>
            <a:r>
              <a:rPr lang="en-US" b="1" i="1" dirty="0"/>
              <a:t>Acts 13:1 Now in the church that was at Antioch there were certain prophets and teachers: Barnabas, Simeon who was called Niger, </a:t>
            </a:r>
            <a:r>
              <a:rPr lang="en-US" b="1" i="1" dirty="0" err="1"/>
              <a:t>Lucius</a:t>
            </a:r>
            <a:r>
              <a:rPr lang="en-US" b="1" i="1" dirty="0"/>
              <a:t> of Cyrene, </a:t>
            </a:r>
            <a:r>
              <a:rPr lang="en-US" b="1" i="1" u="words" dirty="0" err="1"/>
              <a:t>Manaen</a:t>
            </a:r>
            <a:r>
              <a:rPr lang="en-US" b="1" i="1" u="words" dirty="0"/>
              <a:t> who had been brought up with Herod the tetrarch</a:t>
            </a:r>
            <a:r>
              <a:rPr lang="en-US" b="1" i="1" dirty="0"/>
              <a:t>, and Saul. </a:t>
            </a:r>
          </a:p>
          <a:p>
            <a:pPr marL="274320" indent="-274320" eaLnBrk="1" fontAlgn="auto" hangingPunct="1">
              <a:spcAft>
                <a:spcPts val="0"/>
              </a:spcAft>
              <a:buFont typeface="Wingdings 2"/>
              <a:buChar char=""/>
              <a:defRPr/>
            </a:pPr>
            <a:endParaRPr lang="en-US" dirty="0"/>
          </a:p>
        </p:txBody>
      </p:sp>
      <p:sp>
        <p:nvSpPr>
          <p:cNvPr id="2" name="Title 1"/>
          <p:cNvSpPr>
            <a:spLocks noGrp="1"/>
          </p:cNvSpPr>
          <p:nvPr>
            <p:ph type="title"/>
          </p:nvPr>
        </p:nvSpPr>
        <p:spPr/>
        <p:txBody>
          <a:bodyPr/>
          <a:lstStyle/>
          <a:p>
            <a:pPr eaLnBrk="1" fontAlgn="auto" hangingPunct="1">
              <a:spcAft>
                <a:spcPts val="0"/>
              </a:spcAft>
              <a:defRPr/>
            </a:pPr>
            <a:r>
              <a:t>Power of the Gospel - Then</a:t>
            </a:r>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1524000"/>
            <a:ext cx="8458200" cy="5181600"/>
          </a:xfrm>
        </p:spPr>
        <p:txBody>
          <a:bodyPr>
            <a:normAutofit/>
          </a:bodyPr>
          <a:lstStyle/>
          <a:p>
            <a:pPr marL="274320" indent="-274320" eaLnBrk="1" fontAlgn="auto" hangingPunct="1">
              <a:spcAft>
                <a:spcPts val="0"/>
              </a:spcAft>
              <a:buFont typeface="Wingdings 2"/>
              <a:buChar char=""/>
              <a:defRPr/>
            </a:pPr>
            <a:r>
              <a:rPr lang="en-US" sz="4800" b="1" i="1" dirty="0"/>
              <a:t>Philippians 4:22 All the saints greet you, but </a:t>
            </a:r>
            <a:r>
              <a:rPr lang="en-US" sz="4800" b="1" i="1" u="words" dirty="0"/>
              <a:t>especially those who are of Caesar's household</a:t>
            </a:r>
            <a:r>
              <a:rPr lang="en-US" sz="4800" b="1" i="1" dirty="0"/>
              <a:t>. </a:t>
            </a:r>
          </a:p>
          <a:p>
            <a:pPr marL="0" indent="0" eaLnBrk="1" fontAlgn="auto" hangingPunct="1">
              <a:spcAft>
                <a:spcPts val="0"/>
              </a:spcAft>
              <a:buNone/>
              <a:defRPr/>
            </a:pPr>
            <a:endParaRPr lang="en-US" dirty="0"/>
          </a:p>
        </p:txBody>
      </p:sp>
      <p:sp>
        <p:nvSpPr>
          <p:cNvPr id="2" name="Title 1"/>
          <p:cNvSpPr>
            <a:spLocks noGrp="1"/>
          </p:cNvSpPr>
          <p:nvPr>
            <p:ph type="title"/>
          </p:nvPr>
        </p:nvSpPr>
        <p:spPr/>
        <p:txBody>
          <a:bodyPr/>
          <a:lstStyle/>
          <a:p>
            <a:pPr eaLnBrk="1" fontAlgn="auto" hangingPunct="1">
              <a:spcAft>
                <a:spcPts val="0"/>
              </a:spcAft>
              <a:defRPr/>
            </a:pPr>
            <a:r>
              <a:t>Power of the Gospel - Then</a:t>
            </a:r>
          </a:p>
        </p:txBody>
      </p:sp>
    </p:spTree>
    <p:extLst>
      <p:ext uri="{BB962C8B-B14F-4D97-AF65-F5344CB8AC3E}">
        <p14:creationId xmlns:p14="http://schemas.microsoft.com/office/powerpoint/2010/main" val="318681970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1524000"/>
            <a:ext cx="8458200" cy="5181600"/>
          </a:xfrm>
        </p:spPr>
        <p:txBody>
          <a:bodyPr>
            <a:normAutofit/>
          </a:bodyPr>
          <a:lstStyle/>
          <a:p>
            <a:pPr marL="274320" indent="-274320" eaLnBrk="1" fontAlgn="auto" hangingPunct="1">
              <a:spcAft>
                <a:spcPts val="0"/>
              </a:spcAft>
              <a:buFont typeface="Wingdings 2"/>
              <a:buChar char=""/>
              <a:defRPr/>
            </a:pPr>
            <a:r>
              <a:rPr lang="en-US" sz="3600" b="1" i="1" dirty="0"/>
              <a:t>Philippians 1:12-13 But I want you to know, brethren, that the things which happened to me have actually turned out for the furtherance of the gospel, so that it has become evident </a:t>
            </a:r>
            <a:r>
              <a:rPr lang="en-US" sz="3600" b="1" i="1" u="words" dirty="0"/>
              <a:t>to the whole palace guard, and to all the rest</a:t>
            </a:r>
            <a:r>
              <a:rPr lang="en-US" sz="3600" b="1" i="1" dirty="0"/>
              <a:t>, that my chains are in Christ.</a:t>
            </a:r>
          </a:p>
          <a:p>
            <a:pPr marL="0" indent="0" eaLnBrk="1" fontAlgn="auto" hangingPunct="1">
              <a:spcAft>
                <a:spcPts val="0"/>
              </a:spcAft>
              <a:buNone/>
              <a:defRPr/>
            </a:pPr>
            <a:endParaRPr lang="en-US" dirty="0"/>
          </a:p>
        </p:txBody>
      </p:sp>
      <p:sp>
        <p:nvSpPr>
          <p:cNvPr id="2" name="Title 1"/>
          <p:cNvSpPr>
            <a:spLocks noGrp="1"/>
          </p:cNvSpPr>
          <p:nvPr>
            <p:ph type="title"/>
          </p:nvPr>
        </p:nvSpPr>
        <p:spPr/>
        <p:txBody>
          <a:bodyPr/>
          <a:lstStyle/>
          <a:p>
            <a:pPr eaLnBrk="1" fontAlgn="auto" hangingPunct="1">
              <a:spcAft>
                <a:spcPts val="0"/>
              </a:spcAft>
              <a:defRPr/>
            </a:pPr>
            <a:r>
              <a:t>Power of the Gospel - Then</a:t>
            </a:r>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1524000"/>
            <a:ext cx="8458200" cy="5181600"/>
          </a:xfrm>
        </p:spPr>
        <p:txBody>
          <a:bodyPr>
            <a:normAutofit/>
          </a:bodyPr>
          <a:lstStyle/>
          <a:p>
            <a:pPr marL="274320" indent="-274320" eaLnBrk="1" fontAlgn="auto" hangingPunct="1">
              <a:spcAft>
                <a:spcPts val="0"/>
              </a:spcAft>
              <a:buFont typeface="Wingdings 2"/>
              <a:buChar char=""/>
              <a:defRPr/>
            </a:pPr>
            <a:r>
              <a:rPr lang="en-US" sz="3600" b="1" i="1" dirty="0"/>
              <a:t>Colossians 1:5-6 because of the hope which is laid up for you in heaven, of which you heard before in the word of the truth of the gospel, </a:t>
            </a:r>
            <a:r>
              <a:rPr lang="en-US" sz="3600" b="1" i="1" u="words" dirty="0"/>
              <a:t>which has come to you, as it has also in all the world</a:t>
            </a:r>
            <a:r>
              <a:rPr lang="en-US" sz="3600" b="1" i="1" dirty="0"/>
              <a:t>, and is bringing forth fruit, as it is also among you since the day you heard and knew the grace of God in truth.</a:t>
            </a:r>
            <a:endParaRPr lang="en-US" b="1" i="1" dirty="0"/>
          </a:p>
          <a:p>
            <a:pPr marL="274320" indent="-274320" eaLnBrk="1" fontAlgn="auto" hangingPunct="1">
              <a:spcAft>
                <a:spcPts val="0"/>
              </a:spcAft>
              <a:buFont typeface="Wingdings 2"/>
              <a:buChar char=""/>
              <a:defRPr/>
            </a:pPr>
            <a:endParaRPr lang="en-US" dirty="0"/>
          </a:p>
        </p:txBody>
      </p:sp>
      <p:sp>
        <p:nvSpPr>
          <p:cNvPr id="2" name="Title 1"/>
          <p:cNvSpPr>
            <a:spLocks noGrp="1"/>
          </p:cNvSpPr>
          <p:nvPr>
            <p:ph type="title"/>
          </p:nvPr>
        </p:nvSpPr>
        <p:spPr/>
        <p:txBody>
          <a:bodyPr/>
          <a:lstStyle/>
          <a:p>
            <a:pPr eaLnBrk="1" fontAlgn="auto" hangingPunct="1">
              <a:spcAft>
                <a:spcPts val="0"/>
              </a:spcAft>
              <a:defRPr/>
            </a:pPr>
            <a:r>
              <a:t>Power of the Gospel - Then</a:t>
            </a:r>
          </a:p>
        </p:txBody>
      </p:sp>
    </p:spTree>
    <p:extLst>
      <p:ext uri="{BB962C8B-B14F-4D97-AF65-F5344CB8AC3E}">
        <p14:creationId xmlns:p14="http://schemas.microsoft.com/office/powerpoint/2010/main" val="342481670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274320" indent="-274320" eaLnBrk="1" fontAlgn="auto" hangingPunct="1">
              <a:spcAft>
                <a:spcPts val="0"/>
              </a:spcAft>
              <a:buFont typeface="Wingdings 2"/>
              <a:buChar char=""/>
              <a:defRPr/>
            </a:pPr>
            <a:r>
              <a:rPr lang="en-US" dirty="0"/>
              <a:t>We are involved in warfare we may doubt we have the ability to win. Many wonder if there is any hope in bringing any change.</a:t>
            </a:r>
          </a:p>
          <a:p>
            <a:pPr marL="274320" indent="-274320" eaLnBrk="1" fontAlgn="auto" hangingPunct="1">
              <a:spcAft>
                <a:spcPts val="0"/>
              </a:spcAft>
              <a:buFont typeface="Wingdings 2"/>
              <a:buChar char=""/>
              <a:defRPr/>
            </a:pPr>
            <a:r>
              <a:rPr lang="en-US" dirty="0"/>
              <a:t>It is easy for us to start feeling like giving up. </a:t>
            </a:r>
          </a:p>
          <a:p>
            <a:pPr marL="274320" indent="-274320" eaLnBrk="1" fontAlgn="auto" hangingPunct="1">
              <a:spcAft>
                <a:spcPts val="0"/>
              </a:spcAft>
              <a:buFont typeface="Wingdings 2"/>
              <a:buChar char=""/>
              <a:defRPr/>
            </a:pPr>
            <a:r>
              <a:rPr lang="en-US" dirty="0"/>
              <a:t>After all, the majority of people don’t seem to be interested in the truth anymore. </a:t>
            </a:r>
          </a:p>
          <a:p>
            <a:pPr marL="274320" indent="-274320" eaLnBrk="1" fontAlgn="auto" hangingPunct="1">
              <a:spcAft>
                <a:spcPts val="0"/>
              </a:spcAft>
              <a:buFont typeface="Wingdings 2"/>
              <a:buChar char=""/>
              <a:defRPr/>
            </a:pPr>
            <a:r>
              <a:rPr lang="en-US" dirty="0"/>
              <a:t>In view of how society seems to be more resistant to Christianity we sometimes wonder where it is all heading.</a:t>
            </a:r>
          </a:p>
          <a:p>
            <a:pPr marL="274320" indent="-274320" eaLnBrk="1" fontAlgn="auto" hangingPunct="1">
              <a:spcAft>
                <a:spcPts val="0"/>
              </a:spcAft>
              <a:buFont typeface="Wingdings 2"/>
              <a:buChar char=""/>
              <a:defRPr/>
            </a:pPr>
            <a:r>
              <a:rPr lang="en-US" dirty="0"/>
              <a:t>1. Can we teach today?</a:t>
            </a:r>
          </a:p>
          <a:p>
            <a:pPr marL="274320" indent="-274320" eaLnBrk="1" fontAlgn="auto" hangingPunct="1">
              <a:spcAft>
                <a:spcPts val="0"/>
              </a:spcAft>
              <a:buFont typeface="Wingdings 2"/>
              <a:buChar char=""/>
              <a:defRPr/>
            </a:pPr>
            <a:r>
              <a:rPr lang="en-US" dirty="0"/>
              <a:t>2. Can we even expect to live the Christian’s life today?</a:t>
            </a:r>
          </a:p>
          <a:p>
            <a:pPr marL="274320" indent="-274320" eaLnBrk="1" fontAlgn="auto" hangingPunct="1">
              <a:spcAft>
                <a:spcPts val="0"/>
              </a:spcAft>
              <a:buFont typeface="Wingdings 2"/>
              <a:buChar char=""/>
              <a:defRPr/>
            </a:pPr>
            <a:endParaRPr lang="en-US" dirty="0"/>
          </a:p>
        </p:txBody>
      </p:sp>
      <p:sp>
        <p:nvSpPr>
          <p:cNvPr id="3" name="Title 2"/>
          <p:cNvSpPr>
            <a:spLocks noGrp="1"/>
          </p:cNvSpPr>
          <p:nvPr>
            <p:ph type="title"/>
          </p:nvPr>
        </p:nvSpPr>
        <p:spPr/>
        <p:txBody>
          <a:bodyPr/>
          <a:lstStyle/>
          <a:p>
            <a:pPr eaLnBrk="1" fontAlgn="auto" hangingPunct="1">
              <a:spcAft>
                <a:spcPts val="0"/>
              </a:spcAft>
              <a:defRPr/>
            </a:pPr>
            <a:r>
              <a:rPr dirty="0"/>
              <a:t>A World At War!!!!</a:t>
            </a:r>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81200" y="152400"/>
            <a:ext cx="8229600" cy="5715000"/>
          </a:xfrm>
        </p:spPr>
        <p:txBody>
          <a:bodyPr>
            <a:normAutofit fontScale="90000"/>
          </a:bodyPr>
          <a:lstStyle/>
          <a:p>
            <a:pPr eaLnBrk="1" fontAlgn="auto" hangingPunct="1">
              <a:spcAft>
                <a:spcPts val="0"/>
              </a:spcAft>
              <a:defRPr/>
            </a:pPr>
            <a:r>
              <a:rPr sz="5300">
                <a:solidFill>
                  <a:schemeClr val="bg1"/>
                </a:solidFill>
              </a:rPr>
              <a:t>Imagine:</a:t>
            </a:r>
            <a:br>
              <a:rPr sz="5300">
                <a:solidFill>
                  <a:schemeClr val="bg1"/>
                </a:solidFill>
              </a:rPr>
            </a:br>
            <a:r>
              <a:rPr sz="5300">
                <a:solidFill>
                  <a:schemeClr val="bg1"/>
                </a:solidFill>
              </a:rPr>
              <a:t>No radio, TV, Internet, church bulletins, correspondence courses, just people dedicated to spreading the gospel to a lost world.</a:t>
            </a:r>
            <a:br>
              <a:rPr sz="4400">
                <a:solidFill>
                  <a:schemeClr val="bg1"/>
                </a:solidFill>
              </a:rPr>
            </a:br>
            <a:endParaRPr sz="4400">
              <a:solidFill>
                <a:schemeClr val="bg1"/>
              </a:solidFill>
            </a:endParaRPr>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Content Placeholder 3"/>
          <p:cNvSpPr>
            <a:spLocks noGrp="1"/>
          </p:cNvSpPr>
          <p:nvPr>
            <p:ph idx="1"/>
          </p:nvPr>
        </p:nvSpPr>
        <p:spPr/>
        <p:txBody>
          <a:bodyPr/>
          <a:lstStyle/>
          <a:p>
            <a:pPr eaLnBrk="1" hangingPunct="1"/>
            <a:r>
              <a:rPr lang="en-US" sz="4000" dirty="0"/>
              <a:t>We are promised power to overcome the world, not the spirit of fear. </a:t>
            </a:r>
            <a:r>
              <a:rPr lang="en-US" sz="4000" b="1" i="1" dirty="0"/>
              <a:t>1 John 4:4 You are of God, little children, and have overcome them, because He who is in you is greater than he who is in the world.</a:t>
            </a:r>
            <a:r>
              <a:rPr lang="en-US" sz="4000" dirty="0"/>
              <a:t> </a:t>
            </a:r>
          </a:p>
        </p:txBody>
      </p:sp>
      <p:sp>
        <p:nvSpPr>
          <p:cNvPr id="3" name="Title 2"/>
          <p:cNvSpPr>
            <a:spLocks noGrp="1"/>
          </p:cNvSpPr>
          <p:nvPr>
            <p:ph type="title"/>
          </p:nvPr>
        </p:nvSpPr>
        <p:spPr/>
        <p:txBody>
          <a:bodyPr/>
          <a:lstStyle/>
          <a:p>
            <a:pPr eaLnBrk="1" fontAlgn="auto" hangingPunct="1">
              <a:spcAft>
                <a:spcPts val="0"/>
              </a:spcAft>
              <a:defRPr/>
            </a:pPr>
            <a:r>
              <a:t>Power of the Gospel – NOW!</a:t>
            </a:r>
          </a:p>
        </p:txBody>
      </p:sp>
    </p:spTree>
    <p:extLst>
      <p:ext uri="{BB962C8B-B14F-4D97-AF65-F5344CB8AC3E}">
        <p14:creationId xmlns:p14="http://schemas.microsoft.com/office/powerpoint/2010/main" val="288108951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Content Placeholder 3"/>
          <p:cNvSpPr>
            <a:spLocks noGrp="1"/>
          </p:cNvSpPr>
          <p:nvPr>
            <p:ph idx="1"/>
          </p:nvPr>
        </p:nvSpPr>
        <p:spPr/>
        <p:txBody>
          <a:bodyPr/>
          <a:lstStyle/>
          <a:p>
            <a:pPr eaLnBrk="1" hangingPunct="1"/>
            <a:r>
              <a:rPr lang="en-US" sz="4400" b="1" i="1" dirty="0"/>
              <a:t>2 Corinthians 2:14 Now thanks be to God who always leads us in triumph in Christ, and through us diffuses the fragrance of His knowledge in every place. </a:t>
            </a:r>
            <a:endParaRPr lang="en-US" b="1" i="1" dirty="0"/>
          </a:p>
          <a:p>
            <a:pPr eaLnBrk="1" hangingPunct="1">
              <a:buFont typeface="Wingdings 2" pitchFamily="18" charset="2"/>
              <a:buNone/>
            </a:pPr>
            <a:endParaRPr lang="en-US" dirty="0"/>
          </a:p>
        </p:txBody>
      </p:sp>
      <p:sp>
        <p:nvSpPr>
          <p:cNvPr id="3" name="Title 2"/>
          <p:cNvSpPr>
            <a:spLocks noGrp="1"/>
          </p:cNvSpPr>
          <p:nvPr>
            <p:ph type="title"/>
          </p:nvPr>
        </p:nvSpPr>
        <p:spPr/>
        <p:txBody>
          <a:bodyPr/>
          <a:lstStyle/>
          <a:p>
            <a:pPr eaLnBrk="1" fontAlgn="auto" hangingPunct="1">
              <a:spcAft>
                <a:spcPts val="0"/>
              </a:spcAft>
              <a:defRPr/>
            </a:pPr>
            <a:r>
              <a:t>Power of the Gospel – NOW!</a:t>
            </a:r>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274320" indent="-274320" eaLnBrk="1" fontAlgn="auto" hangingPunct="1">
              <a:spcAft>
                <a:spcPts val="0"/>
              </a:spcAft>
              <a:buFont typeface="Wingdings 2"/>
              <a:buChar char=""/>
              <a:defRPr/>
            </a:pPr>
            <a:r>
              <a:rPr lang="en-US" sz="3600" dirty="0"/>
              <a:t>We are to be "More than conquerors".   We are to be bold - not frightened children hiding in a corner.</a:t>
            </a:r>
          </a:p>
          <a:p>
            <a:pPr marL="274320" indent="-274320" eaLnBrk="1" fontAlgn="auto" hangingPunct="1">
              <a:spcAft>
                <a:spcPts val="0"/>
              </a:spcAft>
              <a:buFont typeface="Wingdings 2"/>
              <a:buChar char=""/>
              <a:defRPr/>
            </a:pPr>
            <a:r>
              <a:rPr lang="en-US" sz="3600" dirty="0"/>
              <a:t> The first ones mentioned in Revelation 21:8 are the "</a:t>
            </a:r>
            <a:r>
              <a:rPr lang="en-US" sz="3600" b="1" i="1" dirty="0"/>
              <a:t>fearful</a:t>
            </a:r>
            <a:r>
              <a:rPr lang="en-US" sz="3600" dirty="0"/>
              <a:t>" (KJV). </a:t>
            </a:r>
            <a:r>
              <a:rPr lang="en-US" sz="3600" b="1" i="1" dirty="0"/>
              <a:t>Revelation 21:8 But the </a:t>
            </a:r>
            <a:r>
              <a:rPr lang="en-US" sz="3600" b="1" i="1" u="sng" dirty="0">
                <a:solidFill>
                  <a:schemeClr val="bg1"/>
                </a:solidFill>
              </a:rPr>
              <a:t>cowardly</a:t>
            </a:r>
            <a:r>
              <a:rPr lang="en-US" sz="3600" b="1" i="1" dirty="0"/>
              <a:t>, unbelieving, abominable, murderers, sexually immoral, sorcerers, idolaters, and all liars shall have their part in the lake which burns with fire and brimstone, which is the second death.</a:t>
            </a:r>
            <a:endParaRPr lang="en-US" sz="3600" dirty="0"/>
          </a:p>
          <a:p>
            <a:pPr marL="274320" indent="-274320" eaLnBrk="1" fontAlgn="auto" hangingPunct="1">
              <a:spcAft>
                <a:spcPts val="0"/>
              </a:spcAft>
              <a:buFont typeface="Wingdings 2"/>
              <a:buChar char=""/>
              <a:defRPr/>
            </a:pPr>
            <a:endParaRPr lang="en-US" dirty="0"/>
          </a:p>
        </p:txBody>
      </p:sp>
      <p:sp>
        <p:nvSpPr>
          <p:cNvPr id="3" name="Title 2"/>
          <p:cNvSpPr>
            <a:spLocks noGrp="1"/>
          </p:cNvSpPr>
          <p:nvPr>
            <p:ph type="title"/>
          </p:nvPr>
        </p:nvSpPr>
        <p:spPr/>
        <p:txBody>
          <a:bodyPr/>
          <a:lstStyle/>
          <a:p>
            <a:pPr eaLnBrk="1" fontAlgn="auto" hangingPunct="1">
              <a:spcAft>
                <a:spcPts val="0"/>
              </a:spcAft>
              <a:defRPr/>
            </a:pPr>
            <a:r>
              <a:t>Power of the Gospel – NOW!</a:t>
            </a:r>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1000"/>
                                        <p:tgtEl>
                                          <p:spTgt spid="2">
                                            <p:txEl>
                                              <p:pRg st="1" end="1"/>
                                            </p:txEl>
                                          </p:spTgt>
                                        </p:tgtEl>
                                      </p:cBhvr>
                                    </p:animEffect>
                                    <p:anim calcmode="lin" valueType="num">
                                      <p:cBhvr>
                                        <p:cTn id="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2">
                                            <p:txEl>
                                              <p:pRg st="1" end="1"/>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eaLnBrk="1" hangingPunct="1"/>
            <a:r>
              <a:rPr lang="en-US" sz="3200" b="1" i="1" dirty="0"/>
              <a:t>Philippians 2:14-15 Do all things without complaining and disputing that you may become blameless and harmless, children of God without fault in the midst of a crooked and perverse generation, among whom you shine as lights in the world.</a:t>
            </a:r>
          </a:p>
          <a:p>
            <a:pPr eaLnBrk="1" hangingPunct="1"/>
            <a:r>
              <a:rPr lang="en-US" sz="3200" dirty="0"/>
              <a:t>1.  Are you being a light where you live? Being faithful to the Lord?</a:t>
            </a:r>
          </a:p>
          <a:p>
            <a:pPr eaLnBrk="1" hangingPunct="1"/>
            <a:r>
              <a:rPr lang="en-US" sz="3200" dirty="0"/>
              <a:t>2.  Times may be difficult, but we can succeed in what our Lord has commanded.</a:t>
            </a:r>
          </a:p>
          <a:p>
            <a:pPr eaLnBrk="1" hangingPunct="1"/>
            <a:endParaRPr lang="en-US" dirty="0"/>
          </a:p>
        </p:txBody>
      </p:sp>
      <p:sp>
        <p:nvSpPr>
          <p:cNvPr id="3" name="Title 2"/>
          <p:cNvSpPr>
            <a:spLocks noGrp="1"/>
          </p:cNvSpPr>
          <p:nvPr>
            <p:ph type="title"/>
          </p:nvPr>
        </p:nvSpPr>
        <p:spPr/>
        <p:txBody>
          <a:bodyPr/>
          <a:lstStyle/>
          <a:p>
            <a:pPr eaLnBrk="1" fontAlgn="auto" hangingPunct="1">
              <a:spcAft>
                <a:spcPts val="0"/>
              </a:spcAft>
              <a:defRPr/>
            </a:pPr>
            <a:r>
              <a:rPr dirty="0"/>
              <a:t>Power of the Gospel – NOW!</a:t>
            </a:r>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1000"/>
                                        <p:tgtEl>
                                          <p:spTgt spid="2">
                                            <p:txEl>
                                              <p:pRg st="1" end="1"/>
                                            </p:txEl>
                                          </p:spTgt>
                                        </p:tgtEl>
                                      </p:cBhvr>
                                    </p:animEffect>
                                    <p:anim calcmode="lin" valueType="num">
                                      <p:cBhvr>
                                        <p:cTn id="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2">
                                            <p:txEl>
                                              <p:pRg st="1" end="1"/>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1000"/>
                                        <p:tgtEl>
                                          <p:spTgt spid="2">
                                            <p:txEl>
                                              <p:pRg st="2" end="2"/>
                                            </p:txEl>
                                          </p:spTgt>
                                        </p:tgtEl>
                                      </p:cBhvr>
                                    </p:animEffect>
                                    <p:anim calcmode="lin" valueType="num">
                                      <p:cBhvr>
                                        <p:cTn id="16"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2">
                                            <p:txEl>
                                              <p:pRg st="2" end="2"/>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2">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81200" y="152400"/>
            <a:ext cx="8229600" cy="5562600"/>
          </a:xfrm>
        </p:spPr>
        <p:txBody>
          <a:bodyPr/>
          <a:lstStyle/>
          <a:p>
            <a:pPr algn="ctr" eaLnBrk="1" fontAlgn="auto" hangingPunct="1">
              <a:spcAft>
                <a:spcPts val="0"/>
              </a:spcAft>
              <a:defRPr/>
            </a:pPr>
            <a:r>
              <a:rPr sz="8000">
                <a:solidFill>
                  <a:schemeClr val="bg1"/>
                </a:solidFill>
              </a:rPr>
              <a:t>Isn’t it time we got busy and stopped making excuses?</a:t>
            </a:r>
          </a:p>
        </p:txBody>
      </p:sp>
      <p:pic>
        <p:nvPicPr>
          <p:cNvPr id="5" name="Picture 4" descr="Roman Colisseum.jpg"/>
          <p:cNvPicPr>
            <a:picLocks noChangeAspect="1"/>
          </p:cNvPicPr>
          <p:nvPr/>
        </p:nvPicPr>
        <p:blipFill>
          <a:blip r:embed="rId2"/>
          <a:srcRect l="3333" b="17963"/>
          <a:stretch>
            <a:fillRect/>
          </a:stretch>
        </p:blipFill>
        <p:spPr>
          <a:xfrm>
            <a:off x="1828800" y="217996"/>
            <a:ext cx="8839200" cy="6259005"/>
          </a:xfrm>
          <a:prstGeom prst="rect">
            <a:avLst/>
          </a:prstGeom>
          <a:scene3d>
            <a:camera prst="orthographicFront"/>
            <a:lightRig rig="threePt" dir="t"/>
          </a:scene3d>
          <a:sp3d prstMaterial="clear"/>
        </p:spPr>
      </p:pic>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1"/>
          <p:cNvSpPr>
            <a:spLocks noGrp="1"/>
          </p:cNvSpPr>
          <p:nvPr>
            <p:ph idx="1"/>
          </p:nvPr>
        </p:nvSpPr>
        <p:spPr/>
        <p:txBody>
          <a:bodyPr/>
          <a:lstStyle/>
          <a:p>
            <a:pPr eaLnBrk="1" hangingPunct="1"/>
            <a:r>
              <a:rPr lang="en-US" sz="4000" b="1" i="1" dirty="0"/>
              <a:t>1 John 5:4-5  </a:t>
            </a:r>
          </a:p>
          <a:p>
            <a:pPr eaLnBrk="1" hangingPunct="1"/>
            <a:r>
              <a:rPr lang="en-US" sz="4000" b="1" i="1" dirty="0"/>
              <a:t>2 Corinthians 10:3-5 </a:t>
            </a:r>
          </a:p>
          <a:p>
            <a:pPr eaLnBrk="1" hangingPunct="1"/>
            <a:r>
              <a:rPr lang="en-US" sz="4000" b="1" i="1" dirty="0"/>
              <a:t>Romans 8:37 Yet in all these things we are </a:t>
            </a:r>
            <a:r>
              <a:rPr lang="en-US" sz="4000" b="1" i="1" dirty="0">
                <a:solidFill>
                  <a:schemeClr val="bg1"/>
                </a:solidFill>
              </a:rPr>
              <a:t>more than conquerors </a:t>
            </a:r>
            <a:r>
              <a:rPr lang="en-US" sz="4000" b="1" i="1" dirty="0"/>
              <a:t>through Him who loved us. </a:t>
            </a:r>
          </a:p>
          <a:p>
            <a:pPr eaLnBrk="1" hangingPunct="1"/>
            <a:endParaRPr lang="en-US" dirty="0"/>
          </a:p>
        </p:txBody>
      </p:sp>
      <p:sp>
        <p:nvSpPr>
          <p:cNvPr id="3" name="Title 2"/>
          <p:cNvSpPr>
            <a:spLocks noGrp="1"/>
          </p:cNvSpPr>
          <p:nvPr>
            <p:ph type="title"/>
          </p:nvPr>
        </p:nvSpPr>
        <p:spPr/>
        <p:txBody>
          <a:bodyPr>
            <a:normAutofit fontScale="90000"/>
          </a:bodyPr>
          <a:lstStyle/>
          <a:p>
            <a:pPr eaLnBrk="1" fontAlgn="auto" hangingPunct="1">
              <a:spcAft>
                <a:spcPts val="0"/>
              </a:spcAft>
              <a:defRPr/>
            </a:pPr>
            <a:r>
              <a:t>Before you allow Satan to discourage you into giving up, meditate on these verses:</a:t>
            </a:r>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7170">
                                            <p:txEl>
                                              <p:pRg st="1" end="1"/>
                                            </p:txEl>
                                          </p:spTgt>
                                        </p:tgtEl>
                                        <p:attrNameLst>
                                          <p:attrName>style.visibility</p:attrName>
                                        </p:attrNameLst>
                                      </p:cBhvr>
                                      <p:to>
                                        <p:strVal val="visible"/>
                                      </p:to>
                                    </p:set>
                                    <p:anim calcmode="lin" valueType="num">
                                      <p:cBhvr>
                                        <p:cTn id="7" dur="1000" fill="hold"/>
                                        <p:tgtEl>
                                          <p:spTgt spid="7170">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7170">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7170">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7170">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7170">
                                            <p:txEl>
                                              <p:pRg st="2" end="2"/>
                                            </p:txEl>
                                          </p:spTgt>
                                        </p:tgtEl>
                                        <p:attrNameLst>
                                          <p:attrName>style.visibility</p:attrName>
                                        </p:attrNameLst>
                                      </p:cBhvr>
                                      <p:to>
                                        <p:strVal val="visible"/>
                                      </p:to>
                                    </p:set>
                                    <p:anim calcmode="lin" valueType="num">
                                      <p:cBhvr>
                                        <p:cTn id="15" dur="1000" fill="hold"/>
                                        <p:tgtEl>
                                          <p:spTgt spid="7170">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7170">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7170">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717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1"/>
          <p:cNvSpPr>
            <a:spLocks noGrp="1"/>
          </p:cNvSpPr>
          <p:nvPr>
            <p:ph idx="1"/>
          </p:nvPr>
        </p:nvSpPr>
        <p:spPr/>
        <p:txBody>
          <a:bodyPr/>
          <a:lstStyle/>
          <a:p>
            <a:pPr eaLnBrk="1" hangingPunct="1"/>
            <a:r>
              <a:rPr lang="en-US" sz="3200" dirty="0"/>
              <a:t>Sin is everywhere: Drinking, Lying, Fornication, Drugs, Theft, etc. </a:t>
            </a:r>
          </a:p>
          <a:p>
            <a:pPr eaLnBrk="1" hangingPunct="1"/>
            <a:r>
              <a:rPr lang="en-US" sz="3200" dirty="0"/>
              <a:t>Many believe we are living in the “Last Days” because everything is so wicked.</a:t>
            </a:r>
          </a:p>
          <a:p>
            <a:pPr eaLnBrk="1" hangingPunct="1"/>
            <a:r>
              <a:rPr lang="en-US" sz="3200" dirty="0"/>
              <a:t>We think we have problems and we do! </a:t>
            </a:r>
          </a:p>
          <a:p>
            <a:pPr eaLnBrk="1" hangingPunct="1"/>
            <a:r>
              <a:rPr lang="en-US" sz="3200" dirty="0"/>
              <a:t>Still, we need to understand the society of early Christianity to better understand how we should be living today.</a:t>
            </a:r>
          </a:p>
          <a:p>
            <a:pPr eaLnBrk="1" hangingPunct="1"/>
            <a:endParaRPr lang="en-US" dirty="0"/>
          </a:p>
        </p:txBody>
      </p:sp>
      <p:sp>
        <p:nvSpPr>
          <p:cNvPr id="3" name="Title 2"/>
          <p:cNvSpPr>
            <a:spLocks noGrp="1"/>
          </p:cNvSpPr>
          <p:nvPr>
            <p:ph type="title"/>
          </p:nvPr>
        </p:nvSpPr>
        <p:spPr/>
        <p:txBody>
          <a:bodyPr/>
          <a:lstStyle/>
          <a:p>
            <a:pPr eaLnBrk="1" fontAlgn="auto" hangingPunct="1">
              <a:spcAft>
                <a:spcPts val="0"/>
              </a:spcAft>
              <a:defRPr/>
            </a:pPr>
            <a:r>
              <a:t>We are living in perilous times!</a:t>
            </a:r>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slavery05.jpg"/>
          <p:cNvPicPr>
            <a:picLocks noChangeAspect="1"/>
          </p:cNvPicPr>
          <p:nvPr/>
        </p:nvPicPr>
        <p:blipFill>
          <a:blip r:embed="rId2"/>
          <a:stretch>
            <a:fillRect/>
          </a:stretch>
        </p:blipFill>
        <p:spPr>
          <a:xfrm>
            <a:off x="7696201" y="304800"/>
            <a:ext cx="2551989" cy="3775131"/>
          </a:xfrm>
          <a:prstGeom prst="rect">
            <a:avLst/>
          </a:prstGeom>
          <a:scene3d>
            <a:camera prst="orthographicFront"/>
            <a:lightRig rig="chilly" dir="t"/>
          </a:scene3d>
          <a:sp3d prstMaterial="clear"/>
        </p:spPr>
      </p:pic>
      <p:pic>
        <p:nvPicPr>
          <p:cNvPr id="10243" name="Content Placeholder 4" descr="Slave Market 2.jpg"/>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a:xfrm>
            <a:off x="1981200" y="1447800"/>
            <a:ext cx="4241800" cy="3022600"/>
          </a:xfrm>
        </p:spPr>
      </p:pic>
      <p:sp>
        <p:nvSpPr>
          <p:cNvPr id="3" name="Title 2"/>
          <p:cNvSpPr>
            <a:spLocks noGrp="1"/>
          </p:cNvSpPr>
          <p:nvPr>
            <p:ph type="title"/>
          </p:nvPr>
        </p:nvSpPr>
        <p:spPr/>
        <p:txBody>
          <a:bodyPr/>
          <a:lstStyle/>
          <a:p>
            <a:pPr eaLnBrk="1" fontAlgn="auto" hangingPunct="1">
              <a:spcAft>
                <a:spcPts val="0"/>
              </a:spcAft>
              <a:defRPr/>
            </a:pPr>
            <a:r>
              <a:t>A World Filled With Slavery</a:t>
            </a:r>
          </a:p>
        </p:txBody>
      </p:sp>
      <p:pic>
        <p:nvPicPr>
          <p:cNvPr id="10245" name="Picture 5" descr="slavemarkets.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133600" y="4724400"/>
            <a:ext cx="1917700" cy="183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6" name="Picture 7" descr="slaves2.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191250" y="4191000"/>
            <a:ext cx="432435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eaLnBrk="1" fontAlgn="auto" hangingPunct="1">
              <a:spcAft>
                <a:spcPts val="0"/>
              </a:spcAft>
              <a:defRPr/>
            </a:pPr>
            <a:r>
              <a:t>A World Filled With Slavery</a:t>
            </a:r>
          </a:p>
        </p:txBody>
      </p:sp>
      <p:sp>
        <p:nvSpPr>
          <p:cNvPr id="11267" name="Content Placeholder 4"/>
          <p:cNvSpPr>
            <a:spLocks noGrp="1"/>
          </p:cNvSpPr>
          <p:nvPr>
            <p:ph idx="1"/>
          </p:nvPr>
        </p:nvSpPr>
        <p:spPr/>
        <p:txBody>
          <a:bodyPr/>
          <a:lstStyle/>
          <a:p>
            <a:pPr eaLnBrk="1" hangingPunct="1"/>
            <a:r>
              <a:rPr lang="en-US"/>
              <a:t>Slaves were acquired from war, piracy, kidnapping, slave breeding and debt.  There may have been 60 million in the Roman Empire</a:t>
            </a:r>
          </a:p>
          <a:p>
            <a:pPr eaLnBrk="1" hangingPunct="1"/>
            <a:r>
              <a:rPr lang="en-US"/>
              <a:t>Pergamum had one slave for every 2 freeman. </a:t>
            </a:r>
          </a:p>
          <a:p>
            <a:pPr eaLnBrk="1" hangingPunct="1"/>
            <a:r>
              <a:rPr lang="en-US"/>
              <a:t>One census in Corinth counted 460,000	</a:t>
            </a:r>
          </a:p>
          <a:p>
            <a:pPr eaLnBrk="1" hangingPunct="1"/>
            <a:r>
              <a:rPr lang="en-US"/>
              <a:t>In Rome, Edward Gibbons estimated half slave - half free in city of nearly one million during the reign of Claudius Caesar. (Acts 18:2)</a:t>
            </a:r>
          </a:p>
          <a:p>
            <a:pPr eaLnBrk="1" hangingPunct="1">
              <a:buFont typeface="Wingdings 2" pitchFamily="18" charset="2"/>
              <a:buNone/>
            </a:pPr>
            <a:endParaRPr lang="en-US"/>
          </a:p>
        </p:txBody>
      </p:sp>
      <p:pic>
        <p:nvPicPr>
          <p:cNvPr id="6" name="Picture 5" descr="slavery05.jpg"/>
          <p:cNvPicPr>
            <a:picLocks noChangeAspect="1"/>
          </p:cNvPicPr>
          <p:nvPr/>
        </p:nvPicPr>
        <p:blipFill>
          <a:blip r:embed="rId2"/>
          <a:stretch>
            <a:fillRect/>
          </a:stretch>
        </p:blipFill>
        <p:spPr>
          <a:xfrm>
            <a:off x="6705600" y="1295400"/>
            <a:ext cx="3441700" cy="5091272"/>
          </a:xfrm>
          <a:prstGeom prst="rect">
            <a:avLst/>
          </a:prstGeom>
          <a:scene3d>
            <a:camera prst="orthographicFront"/>
            <a:lightRig rig="threePt" dir="t"/>
          </a:scene3d>
          <a:sp3d prstMaterial="clear"/>
        </p:spPr>
      </p:pic>
      <p:pic>
        <p:nvPicPr>
          <p:cNvPr id="11269" name="Picture 6" descr="emperor Claudius.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676400" y="4302761"/>
            <a:ext cx="1752600" cy="2088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274320" indent="-274320" eaLnBrk="1" fontAlgn="auto" hangingPunct="1">
              <a:spcAft>
                <a:spcPts val="0"/>
              </a:spcAft>
              <a:buFont typeface="Wingdings 2"/>
              <a:buChar char=""/>
              <a:defRPr/>
            </a:pPr>
            <a:r>
              <a:rPr lang="en-US" dirty="0"/>
              <a:t>Abortion was very common because of poverty among the poorer classes.  The more affluent practiced abortion because of fear of pain and disfigurement. Plato and Aristotle recommended it. </a:t>
            </a:r>
          </a:p>
          <a:p>
            <a:pPr marL="274320" indent="-274320" eaLnBrk="1" fontAlgn="auto" hangingPunct="1">
              <a:spcAft>
                <a:spcPts val="0"/>
              </a:spcAft>
              <a:buFont typeface="Wingdings 2"/>
              <a:buChar char=""/>
              <a:defRPr/>
            </a:pPr>
            <a:r>
              <a:rPr lang="en-US" dirty="0"/>
              <a:t>Exposure displaced much of the human refuse:	Aristotle and Plato said this was a good way to control population. (Claimed they were overpopulated).</a:t>
            </a:r>
          </a:p>
          <a:p>
            <a:pPr marL="274320" indent="-274320" eaLnBrk="1" fontAlgn="auto" hangingPunct="1">
              <a:spcAft>
                <a:spcPts val="0"/>
              </a:spcAft>
              <a:buFont typeface="Wingdings 2"/>
              <a:buChar char=""/>
              <a:defRPr/>
            </a:pPr>
            <a:r>
              <a:rPr lang="en-US" dirty="0"/>
              <a:t>Seneca</a:t>
            </a:r>
            <a:r>
              <a:rPr lang="en-US" dirty="0">
                <a:solidFill>
                  <a:schemeClr val="bg1"/>
                </a:solidFill>
              </a:rPr>
              <a:t>:  </a:t>
            </a:r>
            <a:r>
              <a:rPr lang="en-US" b="1" i="1" dirty="0">
                <a:solidFill>
                  <a:schemeClr val="bg1"/>
                </a:solidFill>
              </a:rPr>
              <a:t>"We destroy monstrous births; infants also if weak or misshapen we drown. It is not anger by reason to separate the useless from the healthy.“</a:t>
            </a:r>
          </a:p>
          <a:p>
            <a:pPr marL="274320" indent="-274320" eaLnBrk="1" fontAlgn="auto" hangingPunct="1">
              <a:spcAft>
                <a:spcPts val="0"/>
              </a:spcAft>
              <a:buFont typeface="Wingdings 2"/>
              <a:buChar char=""/>
              <a:defRPr/>
            </a:pPr>
            <a:endParaRPr lang="en-US" dirty="0"/>
          </a:p>
          <a:p>
            <a:pPr marL="274320" indent="-274320" eaLnBrk="1" fontAlgn="auto" hangingPunct="1">
              <a:spcAft>
                <a:spcPts val="0"/>
              </a:spcAft>
              <a:buFont typeface="Wingdings 2"/>
              <a:buChar char=""/>
              <a:defRPr/>
            </a:pPr>
            <a:endParaRPr lang="en-US" dirty="0"/>
          </a:p>
        </p:txBody>
      </p:sp>
      <p:sp>
        <p:nvSpPr>
          <p:cNvPr id="3" name="Title 2"/>
          <p:cNvSpPr>
            <a:spLocks noGrp="1"/>
          </p:cNvSpPr>
          <p:nvPr>
            <p:ph type="title"/>
          </p:nvPr>
        </p:nvSpPr>
        <p:spPr/>
        <p:txBody>
          <a:bodyPr/>
          <a:lstStyle/>
          <a:p>
            <a:pPr eaLnBrk="1" fontAlgn="auto" hangingPunct="1">
              <a:spcAft>
                <a:spcPts val="0"/>
              </a:spcAft>
              <a:defRPr/>
            </a:pPr>
            <a:r>
              <a:t>Abortion &amp; Exposure</a:t>
            </a:r>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1"/>
          <p:cNvSpPr>
            <a:spLocks noGrp="1"/>
          </p:cNvSpPr>
          <p:nvPr>
            <p:ph idx="1"/>
          </p:nvPr>
        </p:nvSpPr>
        <p:spPr/>
        <p:txBody>
          <a:bodyPr/>
          <a:lstStyle/>
          <a:p>
            <a:pPr eaLnBrk="1" hangingPunct="1"/>
            <a:r>
              <a:rPr lang="en-US" sz="2800" dirty="0"/>
              <a:t>Seneca: </a:t>
            </a:r>
            <a:r>
              <a:rPr lang="en-US" sz="2800" b="1" i="1" dirty="0">
                <a:solidFill>
                  <a:schemeClr val="bg1"/>
                </a:solidFill>
              </a:rPr>
              <a:t>"Women marry to divorce and divorce to marry. Women don't count time by passing of years but in husbands.“</a:t>
            </a:r>
            <a:endParaRPr lang="en-US" b="1" i="1" dirty="0">
              <a:solidFill>
                <a:schemeClr val="bg1"/>
              </a:solidFill>
            </a:endParaRPr>
          </a:p>
          <a:p>
            <a:pPr eaLnBrk="1" hangingPunct="1"/>
            <a:r>
              <a:rPr lang="en-US" dirty="0"/>
              <a:t>Men lent their wives to others or borrowed other men's wives. </a:t>
            </a:r>
          </a:p>
          <a:p>
            <a:pPr eaLnBrk="1" hangingPunct="1"/>
            <a:r>
              <a:rPr lang="en-US" dirty="0"/>
              <a:t>Children belonged to the state instead of the family. Parents didn't want the responsibility.  </a:t>
            </a:r>
          </a:p>
        </p:txBody>
      </p:sp>
      <p:sp>
        <p:nvSpPr>
          <p:cNvPr id="3" name="Title 2"/>
          <p:cNvSpPr>
            <a:spLocks noGrp="1"/>
          </p:cNvSpPr>
          <p:nvPr>
            <p:ph type="title"/>
          </p:nvPr>
        </p:nvSpPr>
        <p:spPr/>
        <p:txBody>
          <a:bodyPr>
            <a:normAutofit/>
          </a:bodyPr>
          <a:lstStyle/>
          <a:p>
            <a:pPr algn="ctr" eaLnBrk="1" fontAlgn="auto" hangingPunct="1">
              <a:spcAft>
                <a:spcPts val="0"/>
              </a:spcAft>
              <a:defRPr/>
            </a:pPr>
            <a:r>
              <a:rPr cap="all" dirty="0"/>
              <a:t>Divorce and Breakdown of the Family</a:t>
            </a:r>
            <a:endParaRPr dirty="0"/>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Content Placeholder 3" descr="Roman Theatre.jpg"/>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1905000" y="1371601"/>
            <a:ext cx="4572000" cy="3121025"/>
          </a:xfrm>
        </p:spPr>
      </p:pic>
      <p:sp>
        <p:nvSpPr>
          <p:cNvPr id="3" name="Title 2"/>
          <p:cNvSpPr>
            <a:spLocks noGrp="1"/>
          </p:cNvSpPr>
          <p:nvPr>
            <p:ph type="title"/>
          </p:nvPr>
        </p:nvSpPr>
        <p:spPr/>
        <p:txBody>
          <a:bodyPr>
            <a:normAutofit/>
          </a:bodyPr>
          <a:lstStyle/>
          <a:p>
            <a:pPr eaLnBrk="1" fontAlgn="auto" hangingPunct="1">
              <a:spcAft>
                <a:spcPts val="0"/>
              </a:spcAft>
              <a:defRPr/>
            </a:pPr>
            <a:r>
              <a:rPr dirty="0"/>
              <a:t>Corrupt Entertainment Is Everywhere</a:t>
            </a:r>
          </a:p>
        </p:txBody>
      </p:sp>
      <p:sp>
        <p:nvSpPr>
          <p:cNvPr id="16388" name="TextBox 4"/>
          <p:cNvSpPr txBox="1">
            <a:spLocks noChangeArrowheads="1"/>
          </p:cNvSpPr>
          <p:nvPr/>
        </p:nvSpPr>
        <p:spPr bwMode="auto">
          <a:xfrm>
            <a:off x="1981200" y="4419600"/>
            <a:ext cx="8610600"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800" b="1" i="1" dirty="0">
                <a:solidFill>
                  <a:schemeClr val="bg1"/>
                </a:solidFill>
                <a:latin typeface="Constantia" pitchFamily="18" charset="0"/>
              </a:rPr>
              <a:t>“Almost from the beginning the Roman stage was gross and immoral. It was one of the main agencies to which we attribute the undermining of the moral fiber of the Roman society.”</a:t>
            </a:r>
          </a:p>
        </p:txBody>
      </p:sp>
      <p:sp>
        <p:nvSpPr>
          <p:cNvPr id="16389" name="TextBox 5"/>
          <p:cNvSpPr txBox="1">
            <a:spLocks noChangeArrowheads="1"/>
          </p:cNvSpPr>
          <p:nvPr/>
        </p:nvSpPr>
        <p:spPr bwMode="auto">
          <a:xfrm>
            <a:off x="7315200" y="1371600"/>
            <a:ext cx="30480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a:latin typeface="Constantia" pitchFamily="18" charset="0"/>
              </a:rPr>
              <a:t>Quote From: Meyer's Rise &amp; Fall of the Roman Empire </a:t>
            </a:r>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286</TotalTime>
  <Words>1420</Words>
  <Application>Microsoft Office PowerPoint</Application>
  <PresentationFormat>Widescreen</PresentationFormat>
  <Paragraphs>84</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Constantia</vt:lpstr>
      <vt:lpstr>Wingdings 2</vt:lpstr>
      <vt:lpstr>Paper</vt:lpstr>
      <vt:lpstr>Society of the Early Church </vt:lpstr>
      <vt:lpstr>A World At War!!!!</vt:lpstr>
      <vt:lpstr>Before you allow Satan to discourage you into giving up, meditate on these verses:</vt:lpstr>
      <vt:lpstr>We are living in perilous times!</vt:lpstr>
      <vt:lpstr>A World Filled With Slavery</vt:lpstr>
      <vt:lpstr>A World Filled With Slavery</vt:lpstr>
      <vt:lpstr>Abortion &amp; Exposure</vt:lpstr>
      <vt:lpstr>Divorce and Breakdown of the Family</vt:lpstr>
      <vt:lpstr>Corrupt Entertainment Is Everywhere</vt:lpstr>
      <vt:lpstr>Sport???</vt:lpstr>
      <vt:lpstr>The rulers who were in power in the days of the early church make our world leaders look like Boy Scouts by comparison.</vt:lpstr>
      <vt:lpstr>Can you see why the Holy Spirit inspired Paul to write Romans 1:24-32? </vt:lpstr>
      <vt:lpstr>Power of the Gospel - Then</vt:lpstr>
      <vt:lpstr>Power of the Gospel - Then</vt:lpstr>
      <vt:lpstr>Power of the Gospel - Then</vt:lpstr>
      <vt:lpstr>Power of the Gospel - Then</vt:lpstr>
      <vt:lpstr>Power of the Gospel - Then</vt:lpstr>
      <vt:lpstr>Power of the Gospel - Then</vt:lpstr>
      <vt:lpstr>Power of the Gospel - Then</vt:lpstr>
      <vt:lpstr>Imagine: No radio, TV, Internet, church bulletins, correspondence courses, just people dedicated to spreading the gospel to a lost world. </vt:lpstr>
      <vt:lpstr>Power of the Gospel – NOW!</vt:lpstr>
      <vt:lpstr>Power of the Gospel – NOW!</vt:lpstr>
      <vt:lpstr>Power of the Gospel – NOW!</vt:lpstr>
      <vt:lpstr>Power of the Gospel – NOW!</vt:lpstr>
      <vt:lpstr>Isn’t it time we got busy and stopped making excuses?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Environment of the Early Church</dc:title>
  <dc:creator>WMaxx</dc:creator>
  <cp:lastModifiedBy>Bill McIlvain</cp:lastModifiedBy>
  <cp:revision>34</cp:revision>
  <dcterms:created xsi:type="dcterms:W3CDTF">2007-09-02T17:12:43Z</dcterms:created>
  <dcterms:modified xsi:type="dcterms:W3CDTF">2023-11-05T00:00:41Z</dcterms:modified>
</cp:coreProperties>
</file>