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4" r:id="rId11"/>
    <p:sldId id="267" r:id="rId12"/>
    <p:sldId id="266" r:id="rId13"/>
    <p:sldId id="270" r:id="rId14"/>
    <p:sldId id="269" r:id="rId15"/>
    <p:sldId id="268" r:id="rId16"/>
    <p:sldId id="272" r:id="rId17"/>
    <p:sldId id="271" r:id="rId18"/>
    <p:sldId id="273" r:id="rId19"/>
    <p:sldId id="275" r:id="rId20"/>
    <p:sldId id="276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7077DC1-88CC-46AC-89AE-0003249784A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CC940F2-D913-4079-A05D-9F16D27588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Text – </a:t>
            </a:r>
          </a:p>
          <a:p>
            <a:r>
              <a:rPr lang="en-US" sz="2000" b="1" dirty="0"/>
              <a:t>James 3:1-18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WHO’S In Control?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9712" y="228600"/>
            <a:ext cx="1532783" cy="229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73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0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676401"/>
            <a:ext cx="5715001" cy="44500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Man was given authority to control these creatures for his benefit.  </a:t>
            </a:r>
          </a:p>
          <a:p>
            <a:r>
              <a:rPr lang="en-US" sz="2800" dirty="0"/>
              <a:t>Control their whole bodies by placing bits in their mouths.</a:t>
            </a:r>
          </a:p>
          <a:p>
            <a:r>
              <a:rPr lang="en-US" sz="2800" dirty="0"/>
              <a:t>Man can control horses, he can control elephants, and he can control whales ---</a:t>
            </a:r>
          </a:p>
          <a:p>
            <a:pPr marL="4572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Why can’t he control his tongue?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Harnessed power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676401"/>
            <a:ext cx="2727693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7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0" y="1719071"/>
            <a:ext cx="4978892" cy="4407408"/>
          </a:xfrm>
        </p:spPr>
        <p:txBody>
          <a:bodyPr>
            <a:normAutofit/>
          </a:bodyPr>
          <a:lstStyle/>
          <a:p>
            <a:r>
              <a:rPr lang="en-US" sz="4800" dirty="0"/>
              <a:t>You control an enormous ship with a very small helm.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that can be yoked together in small packages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676400"/>
            <a:ext cx="34455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2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6553201" cy="4407408"/>
          </a:xfrm>
        </p:spPr>
        <p:txBody>
          <a:bodyPr/>
          <a:lstStyle/>
          <a:p>
            <a:r>
              <a:rPr lang="en-US" sz="2800" dirty="0"/>
              <a:t>The powers that be, just by giving the word, can unleash enough raw power to rearrange the face of the earth.</a:t>
            </a:r>
          </a:p>
          <a:p>
            <a:r>
              <a:rPr lang="en-US" sz="2800" dirty="0"/>
              <a:t>It only takes 2 keys and one toggle switch to issue in a nuclear holocaust.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that can be yoked together in small packages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4267200" cy="46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3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19071"/>
            <a:ext cx="7696200" cy="4407408"/>
          </a:xfrm>
        </p:spPr>
        <p:txBody>
          <a:bodyPr>
            <a:normAutofit/>
          </a:bodyPr>
          <a:lstStyle/>
          <a:p>
            <a:r>
              <a:rPr lang="en-US" sz="2800" dirty="0"/>
              <a:t>What conditions make a discarded match such a potentially dangerous occurrence?  </a:t>
            </a:r>
          </a:p>
          <a:p>
            <a:r>
              <a:rPr lang="en-US" sz="2800" dirty="0"/>
              <a:t>When it is discarded into dry brush a fire can quickly spread out of control.</a:t>
            </a:r>
          </a:p>
          <a:p>
            <a:r>
              <a:rPr lang="en-US" sz="2800" dirty="0"/>
              <a:t> The same match thrown onto a swampy bog quickly goes out, not for lack of fuel, but for lack of favorable conditions.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Read Verses 5&amp;6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83" y="1817027"/>
            <a:ext cx="3316630" cy="2059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58" y="4191000"/>
            <a:ext cx="3112168" cy="2065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6810"/>
            <a:ext cx="1905000" cy="13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0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6858001" cy="4407408"/>
          </a:xfrm>
        </p:spPr>
        <p:txBody>
          <a:bodyPr>
            <a:normAutofit/>
          </a:bodyPr>
          <a:lstStyle/>
          <a:p>
            <a:r>
              <a:rPr lang="en-US" sz="3600" dirty="0"/>
              <a:t>The attitude that you have when you hear gossip, an uncharitable word, or an angry word will either fuel a fire or put it out.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Adding Fuel To The Fire?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22" y="1752600"/>
            <a:ext cx="176752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3572"/>
            <a:ext cx="3112168" cy="20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3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/>
              <a:t>Makes you guilty of gossip &amp; its consequences as well.  </a:t>
            </a:r>
          </a:p>
          <a:p>
            <a:pPr marL="45720" indent="0">
              <a:buNone/>
            </a:pPr>
            <a:r>
              <a:rPr lang="en-US" sz="2800" dirty="0"/>
              <a:t>Consider this: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800" dirty="0"/>
              <a:t>You witness someone purposely start a fire in a wastebasket in a restroom of a restaurant.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800" dirty="0"/>
              <a:t>The place burns down and many people get hurt as a result of that fire.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800" dirty="0"/>
              <a:t>You did </a:t>
            </a:r>
            <a:r>
              <a:rPr lang="en-US" sz="2800" u="sng" dirty="0"/>
              <a:t>nothing</a:t>
            </a:r>
            <a:r>
              <a:rPr lang="en-US" sz="2800" dirty="0"/>
              <a:t> except walk out. Could you say you were innocent of that restaurant fire?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800" dirty="0"/>
              <a:t>You have a duty to put the fire out whether you started it or not.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Letting gossip happen without stopping it </a:t>
            </a:r>
          </a:p>
        </p:txBody>
      </p:sp>
    </p:spTree>
    <p:extLst>
      <p:ext uri="{BB962C8B-B14F-4D97-AF65-F5344CB8AC3E}">
        <p14:creationId xmlns:p14="http://schemas.microsoft.com/office/powerpoint/2010/main" val="2274083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Text – </a:t>
            </a:r>
          </a:p>
          <a:p>
            <a:r>
              <a:rPr lang="en-US" sz="2000" b="1" dirty="0"/>
              <a:t>James 3:7-12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Potential The Tongue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8" y="152400"/>
            <a:ext cx="2664691" cy="1927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70" y="3810001"/>
            <a:ext cx="2359375" cy="23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8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b="1" i="1" dirty="0"/>
              <a:t>(Psalm 34:13)</a:t>
            </a:r>
            <a:endParaRPr lang="en-US" sz="4000" dirty="0"/>
          </a:p>
          <a:p>
            <a:r>
              <a:rPr lang="en-US" sz="2800" dirty="0"/>
              <a:t>Through proper </a:t>
            </a:r>
            <a:r>
              <a:rPr lang="en-US" sz="2800" u="sng" dirty="0"/>
              <a:t>exercise and control</a:t>
            </a:r>
            <a:r>
              <a:rPr lang="en-US" sz="2800" dirty="0"/>
              <a:t>, man can bless God and allow himself to be used as a channel of blessings.</a:t>
            </a:r>
          </a:p>
          <a:p>
            <a:r>
              <a:rPr lang="en-US" sz="2800" dirty="0"/>
              <a:t>A man's life will be far more enjoyable, rich and rewarding, when he keeps his tongue harnessed.</a:t>
            </a:r>
          </a:p>
          <a:p>
            <a:pPr marL="45720" indent="0">
              <a:buNone/>
            </a:pPr>
            <a:r>
              <a:rPr lang="en-US" sz="4800" b="1" i="1" dirty="0"/>
              <a:t>(Matthew 12:36)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Channel Of Blessing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39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5715001" cy="4834129"/>
          </a:xfrm>
        </p:spPr>
        <p:txBody>
          <a:bodyPr>
            <a:normAutofit/>
          </a:bodyPr>
          <a:lstStyle/>
          <a:p>
            <a:r>
              <a:rPr lang="en-US" sz="4000" b="1" i="1" dirty="0"/>
              <a:t>(James 5:12) </a:t>
            </a:r>
          </a:p>
          <a:p>
            <a:r>
              <a:rPr lang="en-US" sz="4000" dirty="0"/>
              <a:t>Why do we have to ‘swear to God’ in order to get someone to believe us?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Bible cautions against rash swearing.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684867"/>
            <a:ext cx="4309493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032" y="1752600"/>
            <a:ext cx="5956968" cy="4407408"/>
          </a:xfrm>
        </p:spPr>
        <p:txBody>
          <a:bodyPr>
            <a:normAutofit/>
          </a:bodyPr>
          <a:lstStyle/>
          <a:p>
            <a:r>
              <a:rPr lang="en-US" sz="3600" dirty="0"/>
              <a:t>Why is it that we can let others get to us?</a:t>
            </a:r>
          </a:p>
          <a:p>
            <a:r>
              <a:rPr lang="en-US" sz="3600" dirty="0"/>
              <a:t>Words have no power until we </a:t>
            </a:r>
            <a:r>
              <a:rPr lang="en-US" sz="3600" u="sng" dirty="0"/>
              <a:t>give</a:t>
            </a:r>
            <a:r>
              <a:rPr lang="en-US" sz="3600" dirty="0"/>
              <a:t> them power.</a:t>
            </a:r>
            <a:r>
              <a:rPr lang="en-US" sz="2800" dirty="0"/>
              <a:t> </a:t>
            </a:r>
          </a:p>
          <a:p>
            <a:r>
              <a:rPr lang="en-US" sz="2800" dirty="0"/>
              <a:t>Never wrestle with a pig</a:t>
            </a:r>
          </a:p>
          <a:p>
            <a:pPr marL="45720" indent="0" algn="ctr">
              <a:buNone/>
            </a:pPr>
            <a:r>
              <a:rPr lang="en-US" sz="4400" b="1" i="1" dirty="0"/>
              <a:t>(Proverbs 20:3)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When do we give up control?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14292"/>
            <a:ext cx="3188368" cy="196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12" y="4191001"/>
            <a:ext cx="2786945" cy="2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3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Times we feel out of control are not usually pleasant.</a:t>
            </a:r>
          </a:p>
          <a:p>
            <a:r>
              <a:rPr lang="en-US" sz="3200" b="1" dirty="0"/>
              <a:t>No one can be in total control all of the time. </a:t>
            </a:r>
          </a:p>
          <a:p>
            <a:r>
              <a:rPr lang="en-US" sz="3200" b="1" dirty="0"/>
              <a:t>We can only strive to be in control MOST of the time.</a:t>
            </a:r>
          </a:p>
          <a:p>
            <a:r>
              <a:rPr lang="en-US" sz="3200" b="1" dirty="0"/>
              <a:t>One area where we show who’s in control is in regard to our speech.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 OPERATE UNDER THE DELUISION THAT WE ARE ALWAYS IN CONTROL.</a:t>
            </a:r>
          </a:p>
        </p:txBody>
      </p:sp>
    </p:spTree>
    <p:extLst>
      <p:ext uri="{BB962C8B-B14F-4D97-AF65-F5344CB8AC3E}">
        <p14:creationId xmlns:p14="http://schemas.microsoft.com/office/powerpoint/2010/main" val="1534575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Chap 3:13-18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Tongue has 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152400"/>
            <a:ext cx="2641600" cy="1747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8580"/>
            <a:ext cx="3581400" cy="31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8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When controlled by God’s word it will manifest purity from above.  </a:t>
            </a:r>
          </a:p>
          <a:p>
            <a:r>
              <a:rPr lang="en-US" sz="3200" dirty="0"/>
              <a:t>When it doesn’t, it magnifies the impurities from below.</a:t>
            </a:r>
          </a:p>
          <a:p>
            <a:r>
              <a:rPr lang="en-US" sz="3200" dirty="0"/>
              <a:t>A Christian whose heart is focused on Jesus will diligently try to use his tongue as salt to create a thirst for righteousness.</a:t>
            </a:r>
          </a:p>
          <a:p>
            <a:pPr marL="45720" indent="0" algn="ctr">
              <a:buNone/>
            </a:pPr>
            <a:r>
              <a:rPr lang="en-US" sz="7200" b="1" i="1" dirty="0"/>
              <a:t>(Matthew 5:13)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 tongue under control </a:t>
            </a:r>
          </a:p>
        </p:txBody>
      </p:sp>
    </p:spTree>
    <p:extLst>
      <p:ext uri="{BB962C8B-B14F-4D97-AF65-F5344CB8AC3E}">
        <p14:creationId xmlns:p14="http://schemas.microsoft.com/office/powerpoint/2010/main" val="4231035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we show our purity of heart</a:t>
            </a:r>
          </a:p>
          <a:p>
            <a:pPr marL="45720" indent="0" algn="ctr">
              <a:buNone/>
            </a:pPr>
            <a:r>
              <a:rPr lang="en-US" sz="6000" b="1" dirty="0"/>
              <a:t>(Matthew 15:18-20) </a:t>
            </a:r>
          </a:p>
          <a:p>
            <a:pPr marL="45720" indent="0" algn="ctr">
              <a:buNone/>
            </a:pPr>
            <a:r>
              <a:rPr lang="en-US" sz="6600" b="1" i="1" dirty="0"/>
              <a:t>(Colossians 4:6)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It will be the pure in heart who see God.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5800"/>
            <a:ext cx="2819400" cy="2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It’s our </a:t>
            </a:r>
            <a:r>
              <a:rPr lang="en-US" sz="5400" u="sng" dirty="0"/>
              <a:t>choice</a:t>
            </a:r>
            <a:r>
              <a:rPr lang="en-US" sz="5400" dirty="0"/>
              <a:t> what we think and what we say.</a:t>
            </a:r>
          </a:p>
          <a:p>
            <a:r>
              <a:rPr lang="en-US" sz="5400" dirty="0"/>
              <a:t>We CAN and SHOULD be </a:t>
            </a:r>
            <a:r>
              <a:rPr lang="en-US" sz="5400"/>
              <a:t>in Control!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tongue can be used for good or evil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59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one serving God should be longsuffering. </a:t>
            </a:r>
          </a:p>
          <a:p>
            <a:pPr marL="45720" indent="0" algn="ctr">
              <a:buNone/>
            </a:pPr>
            <a:r>
              <a:rPr lang="en-US" sz="4400" b="1" i="1" dirty="0"/>
              <a:t>(James 1:19)</a:t>
            </a:r>
            <a:endParaRPr lang="en-US" b="1" i="1" dirty="0"/>
          </a:p>
          <a:p>
            <a:r>
              <a:rPr lang="en-US" b="1" i="1" dirty="0"/>
              <a:t>A Cornered Rattlesnake will bite itself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longsuffering (2 Peter 3:9)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24200"/>
            <a:ext cx="4676775" cy="35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We think we are injuring someone with our speech, but the real harm is inflicted deep within our own soul.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Venom can come back to Bite Us!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3774283"/>
            <a:ext cx="3581399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Text – </a:t>
            </a:r>
          </a:p>
          <a:p>
            <a:r>
              <a:rPr lang="en-US" sz="2000" b="1" dirty="0"/>
              <a:t>James 3:1-6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Power Of The Tongue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4800"/>
            <a:ext cx="2266008" cy="222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810001"/>
            <a:ext cx="3566713" cy="23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God holds teachers of His truth doubly responsible because those who lead are in a position where we can either draw people toward Christ or drive them away from Him.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Verse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7" r="2519"/>
          <a:stretch/>
        </p:blipFill>
        <p:spPr>
          <a:xfrm>
            <a:off x="5559861" y="4038601"/>
            <a:ext cx="4735606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5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719070"/>
            <a:ext cx="2771775" cy="27146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070"/>
            <a:ext cx="8077200" cy="4605530"/>
          </a:xfrm>
        </p:spPr>
        <p:txBody>
          <a:bodyPr>
            <a:noAutofit/>
          </a:bodyPr>
          <a:lstStyle/>
          <a:p>
            <a:r>
              <a:rPr lang="en-US" sz="3200" dirty="0"/>
              <a:t>He knew elders and deacons who owned slaves and abused them. </a:t>
            </a:r>
          </a:p>
          <a:p>
            <a:r>
              <a:rPr lang="en-US" sz="3200" dirty="0"/>
              <a:t>He heard men using foul language and saw them practice dishonesty during the week after speaking piously on Sunday. </a:t>
            </a:r>
          </a:p>
          <a:p>
            <a:r>
              <a:rPr lang="en-US" sz="3200" dirty="0"/>
              <a:t>That feeling toward the “clergy” is reflected in many of his stories.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Illustrated in the life of the famous author Mark Twain. </a:t>
            </a:r>
          </a:p>
        </p:txBody>
      </p:sp>
    </p:spTree>
    <p:extLst>
      <p:ext uri="{BB962C8B-B14F-4D97-AF65-F5344CB8AC3E}">
        <p14:creationId xmlns:p14="http://schemas.microsoft.com/office/powerpoint/2010/main" val="672188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719070"/>
            <a:ext cx="8077201" cy="4986530"/>
          </a:xfrm>
        </p:spPr>
        <p:txBody>
          <a:bodyPr>
            <a:normAutofit/>
          </a:bodyPr>
          <a:lstStyle/>
          <a:p>
            <a:r>
              <a:rPr lang="en-US" sz="3600" dirty="0"/>
              <a:t>It is also an extreme responsibility that can have extreme consequences. </a:t>
            </a:r>
          </a:p>
          <a:p>
            <a:pPr marL="45720" indent="0" algn="ctr">
              <a:buNone/>
            </a:pPr>
            <a:r>
              <a:rPr lang="en-US" sz="11600" b="1" i="1" dirty="0"/>
              <a:t>(Luke 17:1)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a privilege to be an elder, a deacon, a Bible schoolteacher</a:t>
            </a:r>
          </a:p>
        </p:txBody>
      </p:sp>
    </p:spTree>
    <p:extLst>
      <p:ext uri="{BB962C8B-B14F-4D97-AF65-F5344CB8AC3E}">
        <p14:creationId xmlns:p14="http://schemas.microsoft.com/office/powerpoint/2010/main" val="411849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071"/>
            <a:ext cx="7010401" cy="4407408"/>
          </a:xfrm>
        </p:spPr>
        <p:txBody>
          <a:bodyPr>
            <a:normAutofit/>
          </a:bodyPr>
          <a:lstStyle/>
          <a:p>
            <a:r>
              <a:rPr lang="en-US" sz="2800" dirty="0"/>
              <a:t>Addresses great potential and ability.</a:t>
            </a:r>
          </a:p>
          <a:p>
            <a:r>
              <a:rPr lang="en-US" sz="2800" dirty="0"/>
              <a:t>Horses have long been considered to be an animal of strength and power.</a:t>
            </a:r>
          </a:p>
          <a:p>
            <a:r>
              <a:rPr lang="en-US" sz="2800" dirty="0"/>
              <a:t>Was a source of military strength.</a:t>
            </a:r>
          </a:p>
          <a:p>
            <a:r>
              <a:rPr lang="en-US" sz="2800" dirty="0"/>
              <a:t>Today when we discuss the power of an automobile we refer to its horsepower.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Verses 3&amp;4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19071"/>
            <a:ext cx="318836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168028"/>
            <a:ext cx="3112168" cy="2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7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280</TotalTime>
  <Words>847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Franklin Gothic Medium</vt:lpstr>
      <vt:lpstr>Wingdings</vt:lpstr>
      <vt:lpstr>Wingdings 2</vt:lpstr>
      <vt:lpstr>Grid</vt:lpstr>
      <vt:lpstr>WHO’S In Control?  </vt:lpstr>
      <vt:lpstr>We OPERATE UNDER THE DELUISION THAT WE ARE ALWAYS IN CONTROL.</vt:lpstr>
      <vt:lpstr>God is longsuffering (2 Peter 3:9) </vt:lpstr>
      <vt:lpstr>Our Venom can come back to Bite Us!</vt:lpstr>
      <vt:lpstr>The Power Of The Tongue</vt:lpstr>
      <vt:lpstr>Verse 1</vt:lpstr>
      <vt:lpstr>Illustrated in the life of the famous author Mark Twain. </vt:lpstr>
      <vt:lpstr>It is a privilege to be an elder, a deacon, a Bible schoolteacher</vt:lpstr>
      <vt:lpstr>Verses 3&amp;4</vt:lpstr>
      <vt:lpstr>Harnessed power</vt:lpstr>
      <vt:lpstr>Power that can be yoked together in small packages</vt:lpstr>
      <vt:lpstr>Power that can be yoked together in small packages</vt:lpstr>
      <vt:lpstr>Read Verses 5&amp;6</vt:lpstr>
      <vt:lpstr>Adding Fuel To The Fire?</vt:lpstr>
      <vt:lpstr>Letting gossip happen without stopping it </vt:lpstr>
      <vt:lpstr>The Potential The Tongue</vt:lpstr>
      <vt:lpstr>A Channel Of Blessing</vt:lpstr>
      <vt:lpstr>The Bible cautions against rash swearing. </vt:lpstr>
      <vt:lpstr>When do we give up control?</vt:lpstr>
      <vt:lpstr>The Tongue has power</vt:lpstr>
      <vt:lpstr>Results of a tongue under control </vt:lpstr>
      <vt:lpstr>It will be the pure in heart who see God.</vt:lpstr>
      <vt:lpstr>Our tongue can be used for good or evil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In Control?</dc:title>
  <dc:creator>WMaxx</dc:creator>
  <cp:lastModifiedBy>Bill McIlvain</cp:lastModifiedBy>
  <cp:revision>35</cp:revision>
  <dcterms:created xsi:type="dcterms:W3CDTF">2010-09-26T01:04:40Z</dcterms:created>
  <dcterms:modified xsi:type="dcterms:W3CDTF">2023-11-18T23:20:39Z</dcterms:modified>
</cp:coreProperties>
</file>