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1" r:id="rId7"/>
    <p:sldId id="269" r:id="rId8"/>
    <p:sldId id="272" r:id="rId9"/>
    <p:sldId id="270" r:id="rId10"/>
    <p:sldId id="263" r:id="rId11"/>
    <p:sldId id="264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81DC-4655-471F-A9B3-AAFD73669B6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A127-8CC6-4475-81ED-D90F3200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4203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81DC-4655-471F-A9B3-AAFD73669B6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A127-8CC6-4475-81ED-D90F3200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4209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81DC-4655-471F-A9B3-AAFD73669B6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A127-8CC6-4475-81ED-D90F3200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6690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81DC-4655-471F-A9B3-AAFD73669B6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A127-8CC6-4475-81ED-D90F3200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996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81DC-4655-471F-A9B3-AAFD73669B6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A127-8CC6-4475-81ED-D90F3200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217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81DC-4655-471F-A9B3-AAFD73669B6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A127-8CC6-4475-81ED-D90F3200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7726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81DC-4655-471F-A9B3-AAFD73669B6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A127-8CC6-4475-81ED-D90F3200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1834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81DC-4655-471F-A9B3-AAFD73669B6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A127-8CC6-4475-81ED-D90F3200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2323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81DC-4655-471F-A9B3-AAFD73669B6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A127-8CC6-4475-81ED-D90F3200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1159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81DC-4655-471F-A9B3-AAFD73669B6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1E9A127-8CC6-4475-81ED-D90F3200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8037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81DC-4655-471F-A9B3-AAFD73669B6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A127-8CC6-4475-81ED-D90F3200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24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81DC-4655-471F-A9B3-AAFD73669B6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A127-8CC6-4475-81ED-D90F3200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4515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81DC-4655-471F-A9B3-AAFD73669B6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A127-8CC6-4475-81ED-D90F3200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5217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81DC-4655-471F-A9B3-AAFD73669B6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A127-8CC6-4475-81ED-D90F3200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366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81DC-4655-471F-A9B3-AAFD73669B6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A127-8CC6-4475-81ED-D90F3200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6379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81DC-4655-471F-A9B3-AAFD73669B6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A127-8CC6-4475-81ED-D90F3200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0564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81DC-4655-471F-A9B3-AAFD73669B6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A127-8CC6-4475-81ED-D90F3200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0369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3381DC-4655-471F-A9B3-AAFD73669B6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E9A127-8CC6-4475-81ED-D90F3200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5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DE2654C-A773-3A4F-780C-3A466853BE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>
                <a:latin typeface="Arial" charset="0"/>
                <a:cs typeface="Times New Roman" pitchFamily="18" charset="0"/>
              </a:rPr>
              <a:t>Reading: 1 John 1:3-7</a:t>
            </a:r>
          </a:p>
          <a:p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E42D4D-E339-5B0D-3337-883B795F28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28938" y="1379538"/>
            <a:ext cx="8574087" cy="2616200"/>
          </a:xfrm>
        </p:spPr>
        <p:txBody>
          <a:bodyPr>
            <a:normAutofit/>
          </a:bodyPr>
          <a:lstStyle/>
          <a:p>
            <a:r>
              <a:rPr lang="en-US" sz="5400" dirty="0"/>
              <a:t>Why Don't You........?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673FE-00A2-5B6A-CB9E-E48A0D03B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49" y="0"/>
            <a:ext cx="6096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05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cs typeface="Times New Roman" pitchFamily="18" charset="0"/>
              </a:rPr>
              <a:t>“I </a:t>
            </a:r>
            <a:r>
              <a:rPr lang="en-US" sz="5400" b="1" i="1" u="sng" dirty="0">
                <a:cs typeface="Times New Roman" pitchFamily="18" charset="0"/>
              </a:rPr>
              <a:t>know</a:t>
            </a:r>
            <a:r>
              <a:rPr lang="en-US" sz="5400" b="1" i="1" dirty="0">
                <a:cs typeface="Times New Roman" pitchFamily="18" charset="0"/>
              </a:rPr>
              <a:t> what the Bible says but...</a:t>
            </a:r>
            <a:br>
              <a:rPr lang="en-US" dirty="0">
                <a:cs typeface="Times New Roman" pitchFamily="18" charset="0"/>
              </a:rPr>
            </a:br>
            <a:endParaRPr lang="en-US" dirty="0">
              <a:cs typeface="Times New Roman" pitchFamily="18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>
          <a:xfrm>
            <a:off x="1184366" y="2666999"/>
            <a:ext cx="10318657" cy="3124201"/>
          </a:xfrm>
        </p:spPr>
        <p:txBody>
          <a:bodyPr/>
          <a:lstStyle/>
          <a:p>
            <a:r>
              <a:rPr lang="en-US" sz="3200" dirty="0">
                <a:latin typeface="Arial" charset="0"/>
                <a:cs typeface="Arial" charset="0"/>
              </a:rPr>
              <a:t>“I Don’t think........”</a:t>
            </a:r>
            <a:r>
              <a:rPr lang="en-US" sz="3200" dirty="0"/>
              <a:t> </a:t>
            </a:r>
          </a:p>
          <a:p>
            <a:r>
              <a:rPr lang="en-US" sz="3200" dirty="0">
                <a:latin typeface="Arial" charset="0"/>
                <a:cs typeface="Arial" charset="0"/>
              </a:rPr>
              <a:t>“I Don’t believe.....”</a:t>
            </a:r>
            <a:r>
              <a:rPr lang="en-US" sz="3200" dirty="0"/>
              <a:t> </a:t>
            </a:r>
          </a:p>
          <a:p>
            <a:endParaRPr lang="en-US" sz="3200" dirty="0"/>
          </a:p>
          <a:p>
            <a:r>
              <a:rPr lang="en-US" sz="3200" dirty="0">
                <a:latin typeface="Arial" charset="0"/>
                <a:cs typeface="Arial" charset="0"/>
              </a:rPr>
              <a:t>And That’s The Trouble.........</a:t>
            </a:r>
            <a:r>
              <a:rPr lang="en-US" sz="3200" dirty="0"/>
              <a:t>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A347C-43BF-4F99-B94C-08D8FB73ED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2153" r="11667" b="-1037"/>
          <a:stretch/>
        </p:blipFill>
        <p:spPr>
          <a:xfrm>
            <a:off x="7008223" y="2438399"/>
            <a:ext cx="4975123" cy="35052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1510437" y="0"/>
            <a:ext cx="10018713" cy="1752599"/>
          </a:xfrm>
        </p:spPr>
        <p:txBody>
          <a:bodyPr>
            <a:normAutofit/>
          </a:bodyPr>
          <a:lstStyle/>
          <a:p>
            <a:r>
              <a:rPr lang="en-US" b="1" i="1" dirty="0">
                <a:effectLst/>
                <a:cs typeface="Times New Roman" pitchFamily="18" charset="0"/>
              </a:rPr>
              <a:t>TOO MANY PEOPLE DON’T THINK AND DON’T BELIEVE!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37F52-85AF-4AB5-B57E-CA80112CA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28" y="1541243"/>
            <a:ext cx="5229038" cy="5247680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DE2654C-A773-3A4F-780C-3A466853B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7104" y="6211956"/>
            <a:ext cx="3392692" cy="646043"/>
          </a:xfrm>
        </p:spPr>
        <p:txBody>
          <a:bodyPr/>
          <a:lstStyle/>
          <a:p>
            <a:r>
              <a:rPr lang="en-US" sz="2400" b="1" dirty="0">
                <a:latin typeface="Arial" charset="0"/>
                <a:cs typeface="Times New Roman" pitchFamily="18" charset="0"/>
              </a:rPr>
              <a:t>Come To Jesus!</a:t>
            </a:r>
          </a:p>
          <a:p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E42D4D-E339-5B0D-3337-883B795F28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65104" y="1759227"/>
            <a:ext cx="8126896" cy="3925956"/>
          </a:xfrm>
        </p:spPr>
        <p:txBody>
          <a:bodyPr anchor="t">
            <a:noAutofit/>
          </a:bodyPr>
          <a:lstStyle/>
          <a:p>
            <a:pPr algn="l"/>
            <a:r>
              <a:rPr lang="en-US" sz="6600" dirty="0"/>
              <a:t>Let’s Get Back to the Pre-Denominational Church!</a:t>
            </a:r>
            <a:br>
              <a:rPr lang="en-US" sz="6600" dirty="0"/>
            </a:br>
            <a:r>
              <a:rPr lang="en-US" sz="4800" i="1" dirty="0"/>
              <a:t>It’s all there in the Bible</a:t>
            </a:r>
            <a:r>
              <a:rPr lang="en-US" sz="4800" dirty="0"/>
              <a:t>.</a:t>
            </a:r>
            <a:endParaRPr lang="en-US" sz="6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673FE-00A2-5B6A-CB9E-E48A0D03B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49" y="0"/>
            <a:ext cx="3564077" cy="167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0756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DE2654C-A773-3A4F-780C-3A466853B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1724298"/>
            <a:ext cx="6987645" cy="4950822"/>
          </a:xfrm>
        </p:spPr>
        <p:txBody>
          <a:bodyPr>
            <a:normAutofit fontScale="85000" lnSpcReduction="20000"/>
          </a:bodyPr>
          <a:lstStyle/>
          <a:p>
            <a:pPr marL="457200" marR="0" indent="-457200" algn="l"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 John 4:7-8) Beloved, let us </a:t>
            </a:r>
            <a:r>
              <a:rPr lang="en-US" sz="2400" b="1" u="word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love one another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for love is of God; and every one that loves is born of God, and knows God. {8} He that loves not knows not God [has no </a:t>
            </a:r>
            <a:r>
              <a:rPr lang="en-US" sz="2400" b="1" u="sng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fellowship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God]; for God is love.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John 4:11-13)  Beloved, if God so loved us, we ought also to love one another. {12} No man has seen God at any time. If we love one another, God dwells in us, and his love is perfected in us. {13} Hereby know we that we [have </a:t>
            </a:r>
            <a:r>
              <a:rPr lang="en-US" sz="2400" b="1" u="sng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fellowship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dwell in him, and he in us, because he has given us of his Spirit.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 John 1:9-11) Whosoever transgresses, and abides not in the doctrine of Christ, has not [</a:t>
            </a:r>
            <a:r>
              <a:rPr lang="en-US" sz="2400" b="1" u="sng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fellowship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with] God. He that abides in the doctrine of Christ, he has both the Father and the Son. {10} If there come any unto you, and bring not this doctrine, </a:t>
            </a:r>
            <a:r>
              <a:rPr lang="en-US" sz="2400" u="word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receive him not into your house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neither bid him God speed: {11} For he that bids him God speed is partaker of  [has </a:t>
            </a:r>
            <a:r>
              <a:rPr lang="en-US" sz="2400" b="1" u="sng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fellowship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in] his evil deeds.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E42D4D-E339-5B0D-3337-883B795F28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66859" y="97762"/>
            <a:ext cx="4536166" cy="147365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Other Passages from John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673FE-00A2-5B6A-CB9E-E48A0D03B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49" y="0"/>
            <a:ext cx="3143794" cy="147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39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7C3AB-DAF4-DFE3-9602-DE03F94D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"/>
            <a:ext cx="10018713" cy="792480"/>
          </a:xfrm>
        </p:spPr>
        <p:txBody>
          <a:bodyPr>
            <a:normAutofit fontScale="90000"/>
          </a:bodyPr>
          <a:lstStyle/>
          <a:p>
            <a:r>
              <a:rPr lang="en-US" sz="5400" b="1" i="1" dirty="0"/>
              <a:t>1 Peter 3:15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AA774-A8C9-0908-9ACE-FBBFC1EA6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739" y="792481"/>
            <a:ext cx="10018713" cy="5111932"/>
          </a:xfrm>
        </p:spPr>
        <p:txBody>
          <a:bodyPr anchor="t">
            <a:normAutofit fontScale="92500" lnSpcReduction="10000"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69676D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But sanctify the Lord God in your hearts: and be ready always to give an answer to every man that asks you a reason of the hope that is in you with meekness and fear:</a:t>
            </a:r>
          </a:p>
          <a:p>
            <a:r>
              <a:rPr lang="en-US" sz="5400" b="1" i="1" dirty="0">
                <a:solidFill>
                  <a:srgbClr val="69676D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 Peter 2:9</a:t>
            </a:r>
          </a:p>
          <a:p>
            <a:r>
              <a:rPr lang="en-US" sz="5400" b="1" i="1" dirty="0">
                <a:solidFill>
                  <a:srgbClr val="69676D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 Peter 4:11</a:t>
            </a:r>
          </a:p>
          <a:p>
            <a:r>
              <a:rPr lang="en-US" sz="5400" b="1" i="1" dirty="0">
                <a:solidFill>
                  <a:srgbClr val="69676D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Colossians 3:17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3CC1C-A407-1FEC-CF11-47778D224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77" y="3831771"/>
            <a:ext cx="3982723" cy="29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92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Why Don't You........</a:t>
            </a:r>
            <a:r>
              <a:rPr lang="en-US" b="1" u="sng">
                <a:cs typeface="Times New Roman" pitchFamily="18" charset="0"/>
              </a:rPr>
              <a:t> </a:t>
            </a:r>
            <a:br>
              <a:rPr lang="en-US" b="1" u="sng">
                <a:cs typeface="Times New Roman" pitchFamily="18" charset="0"/>
              </a:rPr>
            </a:br>
            <a:r>
              <a:rPr lang="en-US" b="1" u="sng">
                <a:cs typeface="Times New Roman" pitchFamily="18" charset="0"/>
              </a:rPr>
              <a:t>Use musical instruments in your worship services?</a:t>
            </a:r>
            <a:r>
              <a:rPr lang="en-US"/>
              <a:t> 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1819923" y="2532017"/>
            <a:ext cx="6631620" cy="28194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6600" b="1" dirty="0"/>
              <a:t>Ephesians 5:19</a:t>
            </a:r>
          </a:p>
          <a:p>
            <a:pPr>
              <a:spcAft>
                <a:spcPts val="1800"/>
              </a:spcAft>
            </a:pPr>
            <a:r>
              <a:rPr lang="en-US" sz="6600" b="1" dirty="0"/>
              <a:t>Colossians 3:16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E7D95-57A8-9BB1-86C1-644C97B21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008" y="3004309"/>
            <a:ext cx="3121152" cy="2087880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1515291" y="274638"/>
            <a:ext cx="10458995" cy="1143000"/>
          </a:xfrm>
        </p:spPr>
        <p:txBody>
          <a:bodyPr>
            <a:normAutofit/>
          </a:bodyPr>
          <a:lstStyle/>
          <a:p>
            <a:r>
              <a:rPr lang="en-US" b="1" i="1" dirty="0"/>
              <a:t>You Need Authority To Make The Pieces Fit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idx="1"/>
          </p:nvPr>
        </p:nvSpPr>
        <p:spPr>
          <a:xfrm>
            <a:off x="1767841" y="1859672"/>
            <a:ext cx="10067108" cy="1905000"/>
          </a:xfrm>
        </p:spPr>
        <p:txBody>
          <a:bodyPr/>
          <a:lstStyle/>
          <a:p>
            <a:r>
              <a:rPr lang="en-US" sz="2800" dirty="0">
                <a:latin typeface="Arial" charset="0"/>
                <a:cs typeface="Arial" charset="0"/>
              </a:rPr>
              <a:t>God has a right to determine how HE is to be worshipped.</a:t>
            </a:r>
          </a:p>
          <a:p>
            <a:pPr marL="0" indent="0">
              <a:buNone/>
            </a:pPr>
            <a:endParaRPr lang="en-US" sz="28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26" y="323088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484309" y="0"/>
            <a:ext cx="7127030" cy="1752599"/>
          </a:xfrm>
        </p:spPr>
        <p:txBody>
          <a:bodyPr>
            <a:normAutofit/>
          </a:bodyPr>
          <a:lstStyle/>
          <a:p>
            <a:r>
              <a:rPr lang="en-US" b="1" i="1" dirty="0">
                <a:cs typeface="Times New Roman" pitchFamily="18" charset="0"/>
              </a:rPr>
              <a:t>“The instrument is just an AID”</a:t>
            </a:r>
            <a:r>
              <a:rPr lang="en-US" b="1" i="1" dirty="0"/>
              <a:t> </a:t>
            </a:r>
            <a:br>
              <a:rPr lang="en-US" b="1" i="1" dirty="0"/>
            </a:br>
            <a:r>
              <a:rPr lang="en-US" b="1" i="1" dirty="0"/>
              <a:t>No, It is an ADDITION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idx="1"/>
          </p:nvPr>
        </p:nvSpPr>
        <p:spPr>
          <a:xfrm>
            <a:off x="1102570" y="2738020"/>
            <a:ext cx="7127029" cy="3124201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Can we add things to God’s word and be completely certain that it is pleasing to Him?</a:t>
            </a:r>
            <a:r>
              <a:rPr lang="en-US" dirty="0"/>
              <a:t> </a:t>
            </a:r>
          </a:p>
          <a:p>
            <a:r>
              <a:rPr lang="en-US" dirty="0">
                <a:latin typeface="Arial" charset="0"/>
                <a:cs typeface="Arial" charset="0"/>
              </a:rPr>
              <a:t>Can you be sure that all instrumental music was pleasing to God in the Old Testament?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6000" b="1" dirty="0"/>
              <a:t>Amos 6:3-5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982795-6230-A564-3EB1-EA30C3BE7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924" y="861134"/>
            <a:ext cx="4060974" cy="3196532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4676" y="-139148"/>
            <a:ext cx="10018713" cy="1752599"/>
          </a:xfrm>
        </p:spPr>
        <p:txBody>
          <a:bodyPr>
            <a:normAutofit/>
          </a:bodyPr>
          <a:lstStyle/>
          <a:p>
            <a:r>
              <a:rPr lang="en-US" sz="5400" dirty="0"/>
              <a:t>Why Don't You........</a:t>
            </a:r>
            <a:r>
              <a:rPr lang="en-US" sz="5400" b="1" u="sng" dirty="0">
                <a:cs typeface="Times New Roman" pitchFamily="18" charset="0"/>
              </a:rPr>
              <a:t> </a:t>
            </a:r>
            <a:br>
              <a:rPr lang="en-US" sz="5400" b="1" u="sng" dirty="0">
                <a:cs typeface="Times New Roman" pitchFamily="18" charset="0"/>
              </a:rPr>
            </a:br>
            <a:r>
              <a:rPr lang="en-US" b="1" u="sng" dirty="0">
                <a:cs typeface="Times New Roman" pitchFamily="18" charset="0"/>
              </a:rPr>
              <a:t>Have Fellowship Halls &amp; Church Functions?</a:t>
            </a:r>
            <a:r>
              <a:rPr lang="en-US" sz="5400" dirty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713384" y="6370983"/>
            <a:ext cx="9104242" cy="407504"/>
          </a:xfrm>
        </p:spPr>
        <p:txBody>
          <a:bodyPr>
            <a:normAutofit fontScale="40000" lnSpcReduction="20000"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  <a:latin typeface="Arial" charset="0"/>
                <a:cs typeface="Arial" charset="0"/>
              </a:rPr>
              <a:t>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chemeClr val="tx2"/>
                </a:solidFill>
                <a:latin typeface="Arial" charset="0"/>
                <a:cs typeface="Arial" charset="0"/>
              </a:rPr>
              <a:t>“</a:t>
            </a:r>
            <a:r>
              <a:rPr lang="en-US" sz="2800" b="1" dirty="0">
                <a:solidFill>
                  <a:schemeClr val="tx2"/>
                </a:solidFill>
                <a:latin typeface="Arial" charset="0"/>
                <a:cs typeface="Arial" charset="0"/>
              </a:rPr>
              <a:t>Fellowship in the church” is not coffee &amp; donuts but mutual participation in spreading the Gospel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D5E30-5857-5B4D-A227-B4F781E3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25" y="1480929"/>
            <a:ext cx="7779041" cy="4999383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4676" y="-139148"/>
            <a:ext cx="10018713" cy="1752599"/>
          </a:xfrm>
        </p:spPr>
        <p:txBody>
          <a:bodyPr>
            <a:normAutofit/>
          </a:bodyPr>
          <a:lstStyle/>
          <a:p>
            <a:r>
              <a:rPr lang="en-US" sz="5400" dirty="0"/>
              <a:t>Why Don't You........</a:t>
            </a:r>
            <a:r>
              <a:rPr lang="en-US" sz="5400" b="1" u="sng" dirty="0">
                <a:cs typeface="Times New Roman" pitchFamily="18" charset="0"/>
              </a:rPr>
              <a:t> </a:t>
            </a:r>
            <a:br>
              <a:rPr lang="en-US" sz="5400" b="1" u="sng" dirty="0">
                <a:cs typeface="Times New Roman" pitchFamily="18" charset="0"/>
              </a:rPr>
            </a:br>
            <a:r>
              <a:rPr lang="en-US" b="1" u="sng" dirty="0">
                <a:cs typeface="Times New Roman" pitchFamily="18" charset="0"/>
              </a:rPr>
              <a:t>Have Fellowship Halls &amp; Church Functions?</a:t>
            </a:r>
            <a:r>
              <a:rPr lang="en-US" sz="5400" dirty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2133600"/>
            <a:ext cx="76962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Arial" charset="0"/>
                <a:cs typeface="Times New Roman" pitchFamily="18" charset="0"/>
              </a:rPr>
              <a:t>What exactly is the church’s function? </a:t>
            </a:r>
            <a:r>
              <a:rPr lang="en-US" sz="2800" b="1" i="1" dirty="0">
                <a:cs typeface="Times New Roman" pitchFamily="18" charset="0"/>
              </a:rPr>
              <a:t> </a:t>
            </a:r>
          </a:p>
          <a:p>
            <a:r>
              <a:rPr lang="en-US" sz="43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 Teach</a:t>
            </a:r>
            <a:r>
              <a:rPr lang="en-US" sz="4300" b="1" i="1" dirty="0"/>
              <a:t> Matthew 28:19</a:t>
            </a:r>
          </a:p>
          <a:p>
            <a:r>
              <a:rPr lang="en-US" sz="4300" b="1" i="1" dirty="0"/>
              <a:t>2 Timothy 2:2</a:t>
            </a:r>
          </a:p>
          <a:p>
            <a:pPr eaLnBrk="0" hangingPunct="0">
              <a:buClrTx/>
              <a:buSzTx/>
              <a:buNone/>
            </a:pPr>
            <a:r>
              <a:rPr lang="en-US" sz="43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 Worship</a:t>
            </a:r>
            <a:r>
              <a:rPr lang="en-US" sz="4300" b="1" i="1" dirty="0"/>
              <a:t> John 4:24</a:t>
            </a:r>
            <a:r>
              <a:rPr lang="en-US" sz="4300" dirty="0"/>
              <a:t>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800" dirty="0"/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chemeClr val="tx2"/>
                </a:solidFill>
                <a:latin typeface="Arial" charset="0"/>
                <a:cs typeface="Arial" charset="0"/>
              </a:rPr>
              <a:t>“</a:t>
            </a: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Fellowship in the church” is not coffee &amp; donuts but mutual participation in spreading the Gospel.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D5E30-5857-5B4D-A227-B4F781E3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749" y="5293564"/>
            <a:ext cx="2434263" cy="156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51522"/>
      </p:ext>
    </p:extLst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14129" y="1"/>
            <a:ext cx="10018713" cy="1351722"/>
          </a:xfrm>
        </p:spPr>
        <p:txBody>
          <a:bodyPr>
            <a:normAutofit/>
          </a:bodyPr>
          <a:lstStyle/>
          <a:p>
            <a:r>
              <a:rPr lang="en-US" dirty="0"/>
              <a:t>Why Don't You........</a:t>
            </a:r>
            <a:r>
              <a:rPr lang="en-US" b="1" u="sng" dirty="0">
                <a:cs typeface="Times New Roman" pitchFamily="18" charset="0"/>
              </a:rPr>
              <a:t> </a:t>
            </a:r>
            <a:br>
              <a:rPr lang="en-US" b="1" u="sng" dirty="0">
                <a:cs typeface="Times New Roman" pitchFamily="18" charset="0"/>
              </a:rPr>
            </a:br>
            <a:r>
              <a:rPr lang="en-US" sz="2800" b="1" u="sng" dirty="0">
                <a:cs typeface="Times New Roman" pitchFamily="18" charset="0"/>
              </a:rPr>
              <a:t>Have Fellowship Halls &amp; Church Functions?</a:t>
            </a:r>
            <a:r>
              <a:rPr lang="en-US" dirty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308652" y="1618422"/>
            <a:ext cx="80772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Arial" charset="0"/>
                <a:cs typeface="Times New Roman" pitchFamily="18" charset="0"/>
              </a:rPr>
              <a:t>Jesus died to save men’s souls - NOT to have a ball team named after him. </a:t>
            </a:r>
            <a:r>
              <a:rPr lang="en-US" sz="2800" b="1" i="1" dirty="0"/>
              <a:t>John 18:36</a:t>
            </a:r>
          </a:p>
          <a:p>
            <a:r>
              <a:rPr lang="en-US" sz="2800" dirty="0">
                <a:latin typeface="Arial" charset="0"/>
                <a:cs typeface="Times New Roman" pitchFamily="18" charset="0"/>
              </a:rPr>
              <a:t>The physical needs of man are to be satisfied at home. </a:t>
            </a:r>
            <a:r>
              <a:rPr lang="en-US" sz="2800" b="1" i="1" dirty="0"/>
              <a:t>1 Corinthians 11:22-33&amp;34</a:t>
            </a:r>
          </a:p>
          <a:p>
            <a:r>
              <a:rPr lang="en-US" sz="2800" dirty="0">
                <a:latin typeface="Arial" charset="0"/>
                <a:cs typeface="Times New Roman" pitchFamily="18" charset="0"/>
              </a:rPr>
              <a:t>Instead of a spiritual feast, man is opting for a physical feast.  </a:t>
            </a:r>
            <a:r>
              <a:rPr lang="en-US" sz="2800" b="1" i="1" dirty="0"/>
              <a:t>Luke 4:4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500" dirty="0"/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The spiritual needs of man are fed by the </a:t>
            </a:r>
            <a:r>
              <a:rPr lang="en-US" sz="3000" b="1" u="sng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Fellowship</a:t>
            </a:r>
            <a:r>
              <a:rPr lang="en-US" sz="3000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 of Christ through His word.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28F01-DDC2-A4A7-E06B-9B98D895F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136" y="1222513"/>
            <a:ext cx="3117864" cy="2077277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105</TotalTime>
  <Words>595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Corbel</vt:lpstr>
      <vt:lpstr>Times New Roman</vt:lpstr>
      <vt:lpstr>Parallax</vt:lpstr>
      <vt:lpstr>Why Don't You........?</vt:lpstr>
      <vt:lpstr>Other Passages from John</vt:lpstr>
      <vt:lpstr>1 Peter 3:15</vt:lpstr>
      <vt:lpstr>Why Don't You........  Use musical instruments in your worship services? </vt:lpstr>
      <vt:lpstr>You Need Authority To Make The Pieces Fit</vt:lpstr>
      <vt:lpstr>“The instrument is just an AID”  No, It is an ADDITION</vt:lpstr>
      <vt:lpstr>Why Don't You........  Have Fellowship Halls &amp; Church Functions? </vt:lpstr>
      <vt:lpstr>Why Don't You........  Have Fellowship Halls &amp; Church Functions? </vt:lpstr>
      <vt:lpstr>Why Don't You........  Have Fellowship Halls &amp; Church Functions? </vt:lpstr>
      <vt:lpstr>“I know what the Bible says but... </vt:lpstr>
      <vt:lpstr>TOO MANY PEOPLE DON’T THINK AND DON’T BELIEVE! </vt:lpstr>
      <vt:lpstr>Let’s Get Back to the Pre-Denominational Church! It’s all there in the Bible.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Don't You........?</dc:title>
  <dc:creator>Bill McIlvain</dc:creator>
  <cp:lastModifiedBy>Bill McIlvain</cp:lastModifiedBy>
  <cp:revision>3</cp:revision>
  <dcterms:created xsi:type="dcterms:W3CDTF">2023-11-11T19:39:00Z</dcterms:created>
  <dcterms:modified xsi:type="dcterms:W3CDTF">2023-11-11T21:24:32Z</dcterms:modified>
</cp:coreProperties>
</file>