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2" r:id="rId14"/>
    <p:sldId id="273" r:id="rId15"/>
    <p:sldId id="274" r:id="rId16"/>
    <p:sldId id="275" r:id="rId17"/>
    <p:sldId id="278" r:id="rId18"/>
    <p:sldId id="276" r:id="rId19"/>
    <p:sldId id="279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86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7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5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4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1DDDD3-808B-4FEC-8359-C6E5E4C4ACB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0FE66D-9934-4CF6-A7BF-77573835D08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8155" y="381000"/>
            <a:ext cx="6233160" cy="394411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Don’t Hang Them Up Just Yet!</a:t>
            </a:r>
            <a:br>
              <a:rPr lang="en-US" sz="4400" b="1" dirty="0"/>
            </a:br>
            <a:br>
              <a:rPr lang="en-US" sz="5400" b="1" dirty="0"/>
            </a:br>
            <a:r>
              <a:rPr lang="en-US" sz="7300" b="1" dirty="0"/>
              <a:t>Are You Ready To Contend?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474464"/>
            <a:ext cx="68580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– Ephesians 6:10-13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8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52400"/>
            <a:ext cx="6233160" cy="302971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Create some kind of internal scandal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419600"/>
            <a:ext cx="6781800" cy="914400"/>
          </a:xfrm>
        </p:spPr>
        <p:txBody>
          <a:bodyPr>
            <a:normAutofit fontScale="92500"/>
          </a:bodyPr>
          <a:lstStyle/>
          <a:p>
            <a:r>
              <a:rPr lang="en-US" sz="4000" b="1" dirty="0" err="1"/>
              <a:t>Annanias</a:t>
            </a:r>
            <a:r>
              <a:rPr lang="en-US" sz="4000" b="1" dirty="0"/>
              <a:t> &amp; Sapphira Acts 5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Satan can’t win from without he will try to tear it apart from within.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Let’s get someone lying and just see what happens next.</a:t>
            </a:r>
          </a:p>
          <a:p>
            <a:r>
              <a:rPr lang="en-US" sz="3600" dirty="0"/>
              <a:t>Did people become indignant when discipline was applied? </a:t>
            </a:r>
          </a:p>
          <a:p>
            <a:r>
              <a:rPr lang="en-US" sz="3600" dirty="0"/>
              <a:t>Did they quit because this discipline was too harsh? </a:t>
            </a:r>
          </a:p>
          <a:p>
            <a:r>
              <a:rPr lang="en-US" sz="3600" dirty="0"/>
              <a:t>Instead of losing a couple of members, the church becomes even stronger. </a:t>
            </a:r>
          </a:p>
          <a:p>
            <a:r>
              <a:rPr lang="en-US" sz="3600" dirty="0"/>
              <a:t>Time for another strategy.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50AE7-FD09-4952-BB31-630CED64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26193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920" y="2775746"/>
            <a:ext cx="8336280" cy="126285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External Persecution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419600"/>
            <a:ext cx="6477000" cy="914400"/>
          </a:xfrm>
        </p:spPr>
        <p:txBody>
          <a:bodyPr>
            <a:normAutofit/>
          </a:bodyPr>
          <a:lstStyle/>
          <a:p>
            <a:r>
              <a:rPr lang="en-US" sz="6000" b="1" dirty="0"/>
              <a:t>Acts 5:17-42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apostles are thrown in prison and an angel sets them free.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10134600" cy="4465637"/>
          </a:xfrm>
        </p:spPr>
        <p:txBody>
          <a:bodyPr>
            <a:normAutofit/>
          </a:bodyPr>
          <a:lstStyle/>
          <a:p>
            <a:r>
              <a:rPr lang="en-US" sz="3600" dirty="0"/>
              <a:t>Satan knows that when the going gets tough some people bail. </a:t>
            </a:r>
          </a:p>
          <a:p>
            <a:r>
              <a:rPr lang="en-US" sz="3600" dirty="0"/>
              <a:t>This was the reason for Jesus’ warning:</a:t>
            </a:r>
          </a:p>
          <a:p>
            <a:pPr marL="0" indent="0" algn="ctr">
              <a:buNone/>
            </a:pPr>
            <a:r>
              <a:rPr lang="en-US" sz="7200" b="1" i="1" dirty="0"/>
              <a:t>[Mark 8:34-38]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b="27143"/>
          <a:stretch/>
        </p:blipFill>
        <p:spPr>
          <a:xfrm>
            <a:off x="24581" y="4572000"/>
            <a:ext cx="402630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920" y="2775746"/>
            <a:ext cx="8336280" cy="126285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Internal Strife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419600"/>
            <a:ext cx="6477000" cy="914400"/>
          </a:xfrm>
        </p:spPr>
        <p:txBody>
          <a:bodyPr>
            <a:normAutofit/>
          </a:bodyPr>
          <a:lstStyle/>
          <a:p>
            <a:r>
              <a:rPr lang="en-US" sz="6000" b="1" dirty="0"/>
              <a:t>Acts 6:1-7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/>
              <a:t>Start internal squabbles so that the members will forget about evangelism and focus on disputes.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1"/>
            <a:ext cx="9906000" cy="3627436"/>
          </a:xfrm>
        </p:spPr>
        <p:txBody>
          <a:bodyPr>
            <a:normAutofit/>
          </a:bodyPr>
          <a:lstStyle/>
          <a:p>
            <a:r>
              <a:rPr lang="en-US" sz="3600" dirty="0"/>
              <a:t>Acts 6: Satan starts infighting among the Jewish and the Greek brethren. </a:t>
            </a:r>
          </a:p>
          <a:p>
            <a:r>
              <a:rPr lang="en-US" sz="3600" dirty="0"/>
              <a:t>What stopped it? Selecting a group of men to take leadership roles, just as we did.  </a:t>
            </a:r>
          </a:p>
          <a:p>
            <a:r>
              <a:rPr lang="en-US" sz="3600" dirty="0"/>
              <a:t>Now we even have the priests obeying the gospel. </a:t>
            </a:r>
          </a:p>
          <a:p>
            <a:r>
              <a:rPr lang="en-US" sz="3600" dirty="0"/>
              <a:t>Satan certainly can’t have this! Now it is WAR!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3577" y="652791"/>
            <a:ext cx="6400800" cy="1981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blown persecution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382000" cy="18288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Starts with martyrdom of Stephen</a:t>
            </a:r>
          </a:p>
          <a:p>
            <a:pPr marL="91440" indent="-91440"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8500" b="1" i="1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[Acts 8:1-4] </a:t>
            </a:r>
            <a:endParaRPr lang="en-US" sz="8500" cap="none" spc="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9753600" cy="1447800"/>
          </a:xfrm>
        </p:spPr>
        <p:txBody>
          <a:bodyPr>
            <a:normAutofit/>
          </a:bodyPr>
          <a:lstStyle/>
          <a:p>
            <a:r>
              <a:rPr lang="en-US" dirty="0"/>
              <a:t>This looks like it’s working. Christians are turning tail and running away.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4" y="2209800"/>
            <a:ext cx="9148916" cy="3627436"/>
          </a:xfrm>
        </p:spPr>
        <p:txBody>
          <a:bodyPr>
            <a:noAutofit/>
          </a:bodyPr>
          <a:lstStyle/>
          <a:p>
            <a:r>
              <a:rPr lang="en-US" sz="3200" dirty="0"/>
              <a:t>But wait – they don’t stop teaching and preaching. </a:t>
            </a:r>
          </a:p>
          <a:p>
            <a:r>
              <a:rPr lang="en-US" sz="3200" dirty="0"/>
              <a:t>In fact the work seems to have multiplied.</a:t>
            </a:r>
          </a:p>
          <a:p>
            <a:r>
              <a:rPr lang="en-US" sz="3200" dirty="0"/>
              <a:t>It’s like stepping on a pregnant spider and a swarm of little spiders scatter everywhere.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4D194-5979-D606-8B51-439BB2BAA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16" y="2438400"/>
            <a:ext cx="2095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1524000"/>
          </a:xfrm>
        </p:spPr>
        <p:txBody>
          <a:bodyPr>
            <a:normAutofit/>
          </a:bodyPr>
          <a:lstStyle/>
          <a:p>
            <a:r>
              <a:rPr lang="en-US" dirty="0"/>
              <a:t>Nothing seems to be working for Satan as recorded in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38400"/>
            <a:ext cx="8077200" cy="3856037"/>
          </a:xfrm>
        </p:spPr>
        <p:txBody>
          <a:bodyPr>
            <a:normAutofit/>
          </a:bodyPr>
          <a:lstStyle/>
          <a:p>
            <a:r>
              <a:rPr lang="en-US" sz="4000" dirty="0"/>
              <a:t>Every time he takes an active part in trying to destroy the church he come out on the losing side.</a:t>
            </a:r>
          </a:p>
          <a:p>
            <a:r>
              <a:rPr lang="en-US" sz="4000" dirty="0"/>
              <a:t>Maybe that is why he will use this final tactic.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59172-07B7-079D-E6D1-EE88B0E65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8387787" y="2133600"/>
            <a:ext cx="36460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930" y="1524002"/>
            <a:ext cx="6766270" cy="114299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Lull the church into complacency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419600"/>
            <a:ext cx="6858000" cy="914400"/>
          </a:xfrm>
        </p:spPr>
        <p:txBody>
          <a:bodyPr>
            <a:norm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[Revelation 2:1-7]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70" y="152400"/>
            <a:ext cx="1707461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974" y="228601"/>
            <a:ext cx="5501640" cy="145075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We Conquered All of Our Enemies?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429000"/>
            <a:ext cx="8991599" cy="2667000"/>
          </a:xfrm>
        </p:spPr>
        <p:txBody>
          <a:bodyPr/>
          <a:lstStyle/>
          <a:p>
            <a:pPr algn="ctr"/>
            <a:r>
              <a:rPr lang="en-US" sz="4400" dirty="0"/>
              <a:t>There is still one formidable foe to go. </a:t>
            </a:r>
          </a:p>
          <a:p>
            <a:r>
              <a:rPr lang="en-US" sz="7200" dirty="0"/>
              <a:t>His name is Satan!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14" y="381762"/>
            <a:ext cx="3314386" cy="22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27520" cy="1450757"/>
          </a:xfrm>
        </p:spPr>
        <p:txBody>
          <a:bodyPr>
            <a:normAutofit/>
          </a:bodyPr>
          <a:lstStyle/>
          <a:p>
            <a:r>
              <a:rPr lang="en-US" dirty="0"/>
              <a:t>It starts with people losing the fire for their first love.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19912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We can lose our fervor for evangelism and concentrate on “</a:t>
            </a:r>
            <a:r>
              <a:rPr lang="en-US" sz="3200" u="sng" dirty="0"/>
              <a:t>Standing Against</a:t>
            </a:r>
            <a:r>
              <a:rPr lang="en-US" sz="3200" dirty="0"/>
              <a:t>” all of the “issues” that are out there to the point that we do not go forward.</a:t>
            </a:r>
          </a:p>
          <a:p>
            <a:r>
              <a:rPr lang="en-US" sz="3200" dirty="0"/>
              <a:t>Anyone with a dictionary knows that standing is not the same thing as going.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6DFEA-84D4-4C70-41EE-89E6692A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>
          <a:xfrm>
            <a:off x="8839200" y="61332"/>
            <a:ext cx="3133725" cy="25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6774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not fall for the same lie that Satan told Eve when he said, “</a:t>
            </a:r>
            <a:r>
              <a:rPr lang="en-US" i="1" dirty="0"/>
              <a:t>You won’t surely die!”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1"/>
            <a:ext cx="9677400" cy="377983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600" dirty="0"/>
              <a:t>We need to take heed to the warning of the Holy Spirit -- </a:t>
            </a:r>
            <a:r>
              <a:rPr lang="en-US" sz="3600" b="1" i="1" dirty="0"/>
              <a:t>1 Timothy 4:1 - Now the Spirit expressly says that in latter times some will depart from the faith, giving heed to deceiving spirits and doctrines of demons.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0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81000"/>
            <a:ext cx="6233160" cy="2895600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</a:rPr>
            </a:br>
            <a:r>
              <a:rPr lang="en-US" dirty="0"/>
              <a:t>Are You Ready To Contend?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3820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Let’s Take The Fight to the REAL Enemy!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16420"/>
            <a:ext cx="1740217" cy="2486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r="28191"/>
          <a:stretch/>
        </p:blipFill>
        <p:spPr>
          <a:xfrm>
            <a:off x="1648830" y="3124730"/>
            <a:ext cx="2188738" cy="1954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36" y="2138365"/>
            <a:ext cx="1343025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1248974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3325" y="2494640"/>
            <a:ext cx="5471160" cy="242011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How Can We Spot Him?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82200" y="6096000"/>
            <a:ext cx="533400" cy="6096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^^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53" y="725749"/>
            <a:ext cx="1555799" cy="265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267201"/>
            <a:ext cx="1838325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99" y="160866"/>
            <a:ext cx="987845" cy="98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5420256"/>
            <a:ext cx="1140953" cy="1412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152400"/>
            <a:ext cx="1774087" cy="1957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24" y="4839758"/>
            <a:ext cx="219075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93" y="4038600"/>
            <a:ext cx="1952625" cy="2114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4" b="21852"/>
          <a:stretch/>
        </p:blipFill>
        <p:spPr>
          <a:xfrm>
            <a:off x="6875918" y="219402"/>
            <a:ext cx="1924301" cy="193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4" y="562028"/>
            <a:ext cx="1146048" cy="1493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39" y="3429000"/>
            <a:ext cx="2154661" cy="1606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156277-27F3-F6F4-3A68-1383DF8B4D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18" y="849393"/>
            <a:ext cx="1287157" cy="19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0134600" cy="1524000"/>
          </a:xfrm>
        </p:spPr>
        <p:txBody>
          <a:bodyPr>
            <a:normAutofit/>
          </a:bodyPr>
          <a:lstStyle/>
          <a:p>
            <a:r>
              <a:rPr lang="en-US" dirty="0"/>
              <a:t>Here’s how the Holy Spirit describes him.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1252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He is not a menacing goat-like creature with a pitchfork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sz="4000" b="1" i="1" dirty="0"/>
              <a:t> [2 Corinthians 11:13-15] </a:t>
            </a:r>
            <a:endParaRPr lang="en-US" b="1" i="1" dirty="0"/>
          </a:p>
          <a:p>
            <a:r>
              <a:rPr lang="en-US" sz="2400" dirty="0"/>
              <a:t>He can delude men into believing a lie.  Just like Simon the sorcerer there are men today who claim to work miracles and do a lot of “good” to the recipients in the audience.</a:t>
            </a:r>
          </a:p>
          <a:p>
            <a:pPr marL="0" indent="0" algn="ctr">
              <a:buNone/>
            </a:pPr>
            <a:r>
              <a:rPr lang="en-US" sz="4400" b="1" i="1" dirty="0"/>
              <a:t> [2 Thessalonians 2:9-10]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4706" r="5001" b="20000"/>
          <a:stretch/>
        </p:blipFill>
        <p:spPr>
          <a:xfrm>
            <a:off x="0" y="4672742"/>
            <a:ext cx="4876800" cy="21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524000"/>
          </a:xfrm>
        </p:spPr>
        <p:txBody>
          <a:bodyPr>
            <a:normAutofit/>
          </a:bodyPr>
          <a:lstStyle/>
          <a:p>
            <a:r>
              <a:rPr lang="en-US" sz="6000" b="1" i="1" dirty="0"/>
              <a:t>[2 Corinthians 2:10-12] </a:t>
            </a:r>
            <a:br>
              <a:rPr lang="en-US" sz="4800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10439400" cy="4724400"/>
          </a:xfrm>
        </p:spPr>
        <p:txBody>
          <a:bodyPr>
            <a:normAutofit/>
          </a:bodyPr>
          <a:lstStyle/>
          <a:p>
            <a:r>
              <a:rPr lang="en-US" sz="3200" b="1" dirty="0"/>
              <a:t>He seems to take pleasure in getting brethren upset and fussing with one another to a point where they can’t be civil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r>
              <a:rPr lang="en-US" sz="5400" b="1" i="1" dirty="0"/>
              <a:t>[Ephesians 4:25-27]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300CB-A53A-F4A9-99A0-91EA0F80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312420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Listen how the Holy Spirit describes him.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8382000" cy="5791200"/>
          </a:xfrm>
        </p:spPr>
        <p:txBody>
          <a:bodyPr>
            <a:normAutofit/>
          </a:bodyPr>
          <a:lstStyle/>
          <a:p>
            <a:r>
              <a:rPr lang="en-US" sz="7200" b="1" i="1" dirty="0"/>
              <a:t>2 Corinthians 4:4 </a:t>
            </a:r>
          </a:p>
          <a:p>
            <a:r>
              <a:rPr lang="en-US" sz="3200" dirty="0"/>
              <a:t>Satan likes people to </a:t>
            </a:r>
            <a:r>
              <a:rPr lang="en-US" sz="3200" u="sng" dirty="0"/>
              <a:t>feel</a:t>
            </a:r>
            <a:r>
              <a:rPr lang="en-US" sz="3200" dirty="0"/>
              <a:t> religious.  He likes them going to a place to worship something that resembles Christ. </a:t>
            </a:r>
          </a:p>
          <a:p>
            <a:pPr marL="0" indent="0" algn="ctr">
              <a:buNone/>
            </a:pPr>
            <a:r>
              <a:rPr lang="en-US" sz="7200" b="1" i="1" dirty="0"/>
              <a:t>[Romans 10:1-3] </a:t>
            </a:r>
            <a:endParaRPr lang="en-US" sz="4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001" r="21667" b="3332"/>
          <a:stretch/>
        </p:blipFill>
        <p:spPr>
          <a:xfrm>
            <a:off x="9084388" y="4038600"/>
            <a:ext cx="3001127" cy="272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14799" r="1952" b="3601"/>
          <a:stretch/>
        </p:blipFill>
        <p:spPr>
          <a:xfrm>
            <a:off x="13855" y="3733800"/>
            <a:ext cx="2373923" cy="30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</a:t>
            </a:r>
            <a:r>
              <a:rPr lang="en-US" sz="5400" b="1" i="1" dirty="0"/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3:26-29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41837"/>
          </a:xfrm>
        </p:spPr>
        <p:txBody>
          <a:bodyPr>
            <a:normAutofit/>
          </a:bodyPr>
          <a:lstStyle/>
          <a:p>
            <a:r>
              <a:rPr lang="en-US" sz="2800" dirty="0"/>
              <a:t>Watch out when you are IN Jesus!</a:t>
            </a:r>
          </a:p>
          <a:p>
            <a:r>
              <a:rPr lang="en-US" sz="2800" dirty="0"/>
              <a:t>That is when Satan gets angry! </a:t>
            </a:r>
          </a:p>
          <a:p>
            <a:r>
              <a:rPr lang="en-US" sz="2800" dirty="0"/>
              <a:t>Now the gloves come off and you are in for a fight.</a:t>
            </a:r>
          </a:p>
          <a:p>
            <a:pPr marL="0" indent="0" algn="ctr">
              <a:buNone/>
            </a:pPr>
            <a:r>
              <a:rPr lang="en-US" sz="8000" b="1" i="1" dirty="0"/>
              <a:t>[1 Peter 5:8-9] </a:t>
            </a:r>
            <a:endParaRPr lang="en-US" b="1" i="1" dirty="0"/>
          </a:p>
          <a:p>
            <a:r>
              <a:rPr lang="en-US" sz="3200" dirty="0"/>
              <a:t>Look how he dealt with the early church.</a:t>
            </a:r>
          </a:p>
        </p:txBody>
      </p:sp>
    </p:spTree>
    <p:extLst>
      <p:ext uri="{BB962C8B-B14F-4D97-AF65-F5344CB8AC3E}">
        <p14:creationId xmlns:p14="http://schemas.microsoft.com/office/powerpoint/2010/main" val="303978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758952"/>
            <a:ext cx="5318760" cy="356616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It Starts with external intimidation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4419600"/>
            <a:ext cx="5105400" cy="914400"/>
          </a:xfrm>
        </p:spPr>
        <p:txBody>
          <a:bodyPr>
            <a:normAutofit/>
          </a:bodyPr>
          <a:lstStyle/>
          <a:p>
            <a:r>
              <a:rPr lang="en-US" sz="4800" b="1" dirty="0"/>
              <a:t>Acts 2:46-47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1828800" cy="26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524000"/>
          </a:xfrm>
        </p:spPr>
        <p:txBody>
          <a:bodyPr/>
          <a:lstStyle/>
          <a:p>
            <a:r>
              <a:rPr lang="en-US" dirty="0"/>
              <a:t>Then Peter heals a lame man that gets a LOT of attention.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1"/>
            <a:ext cx="11506200" cy="4465637"/>
          </a:xfrm>
        </p:spPr>
        <p:txBody>
          <a:bodyPr>
            <a:normAutofit/>
          </a:bodyPr>
          <a:lstStyle/>
          <a:p>
            <a:r>
              <a:rPr lang="en-US" sz="2800" dirty="0"/>
              <a:t>That good deed can’t be allowed to go unpunished. That takes us to Chapter 4.</a:t>
            </a:r>
            <a:r>
              <a:rPr lang="en-US" sz="2800" b="1" i="1" dirty="0"/>
              <a:t> </a:t>
            </a:r>
          </a:p>
          <a:p>
            <a:pPr marL="0" indent="0" algn="ctr">
              <a:buNone/>
            </a:pPr>
            <a:r>
              <a:rPr lang="en-US" sz="5400" b="1" i="1" dirty="0"/>
              <a:t>[Acts 4:1-5] </a:t>
            </a:r>
            <a:endParaRPr lang="en-US" sz="2400" b="1" i="1" dirty="0"/>
          </a:p>
          <a:p>
            <a:r>
              <a:rPr lang="en-US" sz="3600" b="1" i="1" dirty="0"/>
              <a:t>E</a:t>
            </a:r>
            <a:r>
              <a:rPr lang="en-US" sz="3600" b="1" dirty="0"/>
              <a:t>ven though the perceived leaders were in jail, the church has grown to 5,000 men? </a:t>
            </a:r>
          </a:p>
          <a:p>
            <a:r>
              <a:rPr lang="en-US" sz="4400" b="1" dirty="0"/>
              <a:t>Satan has to go to “Plan B”.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E7F2EA-323B-7779-A409-0CBB6D4B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652</TotalTime>
  <Words>747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Don’t Hang Them Up Just Yet!  Are You Ready To Contend? </vt:lpstr>
      <vt:lpstr>Have We Conquered All of Our Enemies?</vt:lpstr>
      <vt:lpstr>How Can We Spot Him? </vt:lpstr>
      <vt:lpstr>Here’s how the Holy Spirit describes him.</vt:lpstr>
      <vt:lpstr>[2 Corinthians 2:10-12]  </vt:lpstr>
      <vt:lpstr>Listen how the Holy Spirit describes him.</vt:lpstr>
      <vt:lpstr>Galatians 3:26-29</vt:lpstr>
      <vt:lpstr>It Starts with external intimidation</vt:lpstr>
      <vt:lpstr>Then Peter heals a lame man that gets a LOT of attention. </vt:lpstr>
      <vt:lpstr>Create some kind of internal scandal</vt:lpstr>
      <vt:lpstr>If Satan can’t win from without he will try to tear it apart from within. </vt:lpstr>
      <vt:lpstr>External Persecution</vt:lpstr>
      <vt:lpstr>The apostles are thrown in prison and an angel sets them free.  </vt:lpstr>
      <vt:lpstr>Internal Strife</vt:lpstr>
      <vt:lpstr>Start internal squabbles so that the members will forget about evangelism and focus on disputes.  </vt:lpstr>
      <vt:lpstr>Full blown persecution</vt:lpstr>
      <vt:lpstr>This looks like it’s working. Christians are turning tail and running away. </vt:lpstr>
      <vt:lpstr>Nothing seems to be working for Satan as recorded in Acts</vt:lpstr>
      <vt:lpstr>Lull the church into complacency</vt:lpstr>
      <vt:lpstr>It starts with people losing the fire for their first love. </vt:lpstr>
      <vt:lpstr>Let’s not fall for the same lie that Satan told Eve when he said, “You won’t surely die!”</vt:lpstr>
      <vt:lpstr> Are You Ready To Contend?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To Rumble?</dc:title>
  <dc:creator>WMaxx</dc:creator>
  <cp:lastModifiedBy>Bill McIlvain</cp:lastModifiedBy>
  <cp:revision>46</cp:revision>
  <dcterms:created xsi:type="dcterms:W3CDTF">2010-09-19T03:09:26Z</dcterms:created>
  <dcterms:modified xsi:type="dcterms:W3CDTF">2023-12-02T23:49:50Z</dcterms:modified>
</cp:coreProperties>
</file>