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70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90" d="100"/>
          <a:sy n="90" d="100"/>
        </p:scale>
        <p:origin x="96" y="3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>
              <a:defRPr/>
            </a:pPr>
            <a:fld id="{7A2CD5C5-A64F-4E41-84CA-50B07334EA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30126"/>
      </p:ext>
    </p:extLst>
  </p:cSld>
  <p:clrMapOvr>
    <a:masterClrMapping/>
  </p:clrMapOvr>
  <p:transition spd="slow"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1AB6E-A334-4A0D-B1C3-F0EEF1C68F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85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EB71AB6E-A334-4A0D-B1C3-F0EEF1C68F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11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EB71AB6E-A334-4A0D-B1C3-F0EEF1C68F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8764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EB71AB6E-A334-4A0D-B1C3-F0EEF1C68F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97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1AB6E-A334-4A0D-B1C3-F0EEF1C68F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04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1AB6E-A334-4A0D-B1C3-F0EEF1C68F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19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0E85D-36A7-4E28-AD83-67B83A76CC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87"/>
      </p:ext>
    </p:extLst>
  </p:cSld>
  <p:clrMapOvr>
    <a:masterClrMapping/>
  </p:clrMapOvr>
  <p:transition spd="slow">
    <p:cover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95CE63EB-17D3-4A45-B238-082B29869B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7693"/>
      </p:ext>
    </p:extLst>
  </p:cSld>
  <p:clrMapOvr>
    <a:masterClrMapping/>
  </p:clrMapOvr>
  <p:transition spd="slow">
    <p:cover dir="l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1336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21336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9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5A63A-C837-4975-ACFB-9F613294B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91815"/>
      </p:ext>
    </p:extLst>
  </p:cSld>
  <p:clrMapOvr>
    <a:masterClrMapping/>
  </p:clrMapOvr>
  <p:transition spd="slow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79FE5-5D70-462E-8D26-AAD5762A0F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74976"/>
      </p:ext>
    </p:extLst>
  </p:cSld>
  <p:clrMapOvr>
    <a:masterClrMapping/>
  </p:clrMapOvr>
  <p:transition spd="slow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ABAEB4EA-CE3E-4D3C-9F9C-0E70E1BB9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8454"/>
      </p:ext>
    </p:extLst>
  </p:cSld>
  <p:clrMapOvr>
    <a:masterClrMapping/>
  </p:clrMapOvr>
  <p:transition spd="slow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C5389F-3284-4D2E-8146-36101BD825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97073"/>
      </p:ext>
    </p:extLst>
  </p:cSld>
  <p:clrMapOvr>
    <a:masterClrMapping/>
  </p:clrMapOvr>
  <p:transition spd="slow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54F825-DAAD-4983-869B-74441597B2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01874"/>
      </p:ext>
    </p:extLst>
  </p:cSld>
  <p:clrMapOvr>
    <a:masterClrMapping/>
  </p:clrMapOvr>
  <p:transition spd="slow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136D2-7592-4860-A247-59E8511BA2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57451"/>
      </p:ext>
    </p:extLst>
  </p:cSld>
  <p:clrMapOvr>
    <a:masterClrMapping/>
  </p:clrMapOvr>
  <p:transition spd="slow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0E447-1A39-48B5-898F-822826CA57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12748"/>
      </p:ext>
    </p:extLst>
  </p:cSld>
  <p:clrMapOvr>
    <a:masterClrMapping/>
  </p:clrMapOvr>
  <p:transition spd="slow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277F2-0847-4582-AE91-6851EF3AEE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07437"/>
      </p:ext>
    </p:extLst>
  </p:cSld>
  <p:clrMapOvr>
    <a:masterClrMapping/>
  </p:clrMapOvr>
  <p:transition spd="slow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D39FC8-CEB6-436A-82C4-E7726638C6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44058"/>
      </p:ext>
    </p:extLst>
  </p:cSld>
  <p:clrMapOvr>
    <a:masterClrMapping/>
  </p:clrMapOvr>
  <p:transition spd="slow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71AB6E-A334-4A0D-B1C3-F0EEF1C68F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782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p:transition spd="slow">
    <p:cover dir="ld"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381000"/>
            <a:ext cx="6377940" cy="1295401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400" b="1" dirty="0">
                <a:latin typeface="Arial" pitchFamily="34" charset="0"/>
                <a:cs typeface="Times New Roman" pitchFamily="18" charset="0"/>
              </a:rPr>
              <a:t>Our Plans and God’s Plans for Us</a:t>
            </a:r>
            <a:endParaRPr lang="en-US" sz="4400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676401"/>
            <a:ext cx="9855431" cy="16764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3600" b="1" dirty="0">
                <a:latin typeface="Arial" pitchFamily="34" charset="0"/>
                <a:cs typeface="Times New Roman" pitchFamily="18" charset="0"/>
              </a:rPr>
              <a:t>Readings – Matthew 5:31-37 &amp; Acts 16:6-10</a:t>
            </a:r>
            <a:r>
              <a:rPr lang="en-US" sz="36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" t="11003" r="3172" b="11975"/>
          <a:stretch/>
        </p:blipFill>
        <p:spPr>
          <a:xfrm>
            <a:off x="304800" y="2294859"/>
            <a:ext cx="5907181" cy="4498055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914400"/>
            <a:ext cx="7696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300" b="1" i="1" dirty="0">
                <a:cs typeface="Times New Roman" pitchFamily="18" charset="0"/>
              </a:rPr>
              <a:t>(Luke 12:4-5)  </a:t>
            </a:r>
            <a:r>
              <a:rPr lang="en-US" sz="2400" b="1" i="1" dirty="0">
                <a:cs typeface="Times New Roman" pitchFamily="18" charset="0"/>
              </a:rPr>
              <a:t>…. </a:t>
            </a:r>
            <a:r>
              <a:rPr lang="en-US" sz="3100" b="1" i="1" dirty="0">
                <a:cs typeface="Times New Roman" pitchFamily="18" charset="0"/>
              </a:rPr>
              <a:t>yes, I say to you, fear Him!</a:t>
            </a:r>
            <a:br>
              <a:rPr lang="en-US" sz="4900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133600"/>
            <a:ext cx="11582400" cy="44958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pitchFamily="34" charset="0"/>
                <a:cs typeface="Arial" pitchFamily="34" charset="0"/>
              </a:rPr>
              <a:t>Deep faith accepts what happens to us in life as God's choice for us</a:t>
            </a:r>
          </a:p>
          <a:p>
            <a:pPr marL="68580" indent="0" algn="ctr">
              <a:buNone/>
            </a:pPr>
            <a:r>
              <a:rPr lang="en-US" sz="4800" b="1" i="1" dirty="0">
                <a:cs typeface="Times New Roman" pitchFamily="18" charset="0"/>
              </a:rPr>
              <a:t>(Romans 8:28) </a:t>
            </a:r>
          </a:p>
          <a:p>
            <a:pPr marL="68580" indent="0" algn="ctr">
              <a:buNone/>
            </a:pPr>
            <a:r>
              <a:rPr lang="en-US" sz="4800" b="1" i="1" dirty="0">
                <a:cs typeface="Times New Roman" pitchFamily="18" charset="0"/>
              </a:rPr>
              <a:t>(Psalms 16:8) </a:t>
            </a:r>
          </a:p>
          <a:p>
            <a:pPr eaLnBrk="1" hangingPunct="1"/>
            <a:r>
              <a:rPr lang="en-US" sz="2800" b="1" i="1" dirty="0">
                <a:latin typeface="Arial" pitchFamily="34" charset="0"/>
                <a:cs typeface="Arial" pitchFamily="34" charset="0"/>
              </a:rPr>
              <a:t>Paul's experience in prison illustrates that what we </a:t>
            </a:r>
            <a:r>
              <a:rPr lang="en-US" sz="2800" b="1" i="1" u="sng" dirty="0">
                <a:latin typeface="Arial" pitchFamily="34" charset="0"/>
                <a:cs typeface="Arial" pitchFamily="34" charset="0"/>
              </a:rPr>
              <a:t>want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 and what we </a:t>
            </a:r>
            <a:r>
              <a:rPr lang="en-US" sz="2800" b="1" i="1" u="sng" dirty="0">
                <a:latin typeface="Arial" pitchFamily="34" charset="0"/>
                <a:cs typeface="Arial" pitchFamily="34" charset="0"/>
              </a:rPr>
              <a:t>get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 are always what’s best: </a:t>
            </a:r>
          </a:p>
          <a:p>
            <a:pPr marL="68580" indent="0" algn="ctr">
              <a:buNone/>
            </a:pPr>
            <a:r>
              <a:rPr lang="en-US" sz="5400" b="1" i="1" dirty="0">
                <a:cs typeface="Times New Roman" pitchFamily="18" charset="0"/>
              </a:rPr>
              <a:t>(Philippians 1:12-14;19) </a:t>
            </a:r>
            <a:r>
              <a:rPr lang="en-US" sz="2800" b="1" i="1" dirty="0"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uiExpand="1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4374"/>
            <a:ext cx="7696200" cy="129302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u="sng" dirty="0">
                <a:latin typeface="Arial" pitchFamily="34" charset="0"/>
                <a:cs typeface="Arial" pitchFamily="34" charset="0"/>
              </a:rPr>
              <a:t>Have A Deep Commitment to Do What Is Right </a:t>
            </a:r>
            <a:r>
              <a:rPr lang="en-US" sz="2200" b="1" u="sng" dirty="0">
                <a:latin typeface="Arial" pitchFamily="34" charset="0"/>
                <a:cs typeface="Arial" pitchFamily="34" charset="0"/>
              </a:rPr>
              <a:t>[not always what is easy]</a:t>
            </a:r>
            <a:r>
              <a:rPr lang="en-US" dirty="0"/>
              <a:t> 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1600201" y="2438401"/>
            <a:ext cx="7989455" cy="4315835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1" i="1" dirty="0">
                <a:cs typeface="Times New Roman" pitchFamily="18" charset="0"/>
              </a:rPr>
              <a:t>(2 Timothy 1:12) </a:t>
            </a:r>
          </a:p>
          <a:p>
            <a:pPr eaLnBrk="1" hangingPunct="1"/>
            <a:r>
              <a:rPr lang="en-US" sz="4800" b="1" i="1" dirty="0">
                <a:cs typeface="Times New Roman" pitchFamily="18" charset="0"/>
              </a:rPr>
              <a:t>Esther 4:16 </a:t>
            </a:r>
          </a:p>
          <a:p>
            <a:pPr eaLnBrk="1" hangingPunct="1"/>
            <a:r>
              <a:rPr lang="en-US" sz="3200" b="1" i="1" dirty="0">
                <a:cs typeface="Times New Roman" pitchFamily="18" charset="0"/>
              </a:rPr>
              <a:t>A Strong ally when tempted</a:t>
            </a:r>
          </a:p>
          <a:p>
            <a:pPr marL="68580" indent="0">
              <a:buNone/>
            </a:pPr>
            <a:r>
              <a:rPr lang="en-US" sz="4800" b="1" i="1" dirty="0">
                <a:cs typeface="Times New Roman" pitchFamily="18" charset="0"/>
              </a:rPr>
              <a:t>(Ephesians 4:14) </a:t>
            </a:r>
          </a:p>
          <a:p>
            <a:pPr eaLnBrk="1" hangingPunct="1"/>
            <a:r>
              <a:rPr lang="en-US" sz="3200" b="1" i="1" dirty="0">
                <a:cs typeface="Times New Roman" pitchFamily="18" charset="0"/>
              </a:rPr>
              <a:t>Those without commitment</a:t>
            </a:r>
          </a:p>
          <a:p>
            <a:pPr marL="68580" indent="0" algn="ctr">
              <a:buNone/>
            </a:pPr>
            <a:r>
              <a:rPr lang="en-US" sz="5400" b="1" i="1" dirty="0">
                <a:cs typeface="Times New Roman" pitchFamily="18" charset="0"/>
              </a:rPr>
              <a:t>(Luke 8:13)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234" y="0"/>
            <a:ext cx="974361" cy="14740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331" y="2542165"/>
            <a:ext cx="1760538" cy="17605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586423" y="2567564"/>
            <a:ext cx="176053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143000"/>
            <a:ext cx="9067800" cy="12930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400" b="1" dirty="0">
                <a:latin typeface="Arial" pitchFamily="34" charset="0"/>
                <a:cs typeface="Arial" pitchFamily="34" charset="0"/>
              </a:rPr>
              <a:t>Concern For People</a:t>
            </a:r>
            <a:r>
              <a:rPr lang="en-US" sz="4400" b="1" dirty="0"/>
              <a:t>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2676301"/>
            <a:ext cx="7391400" cy="4038600"/>
          </a:xfrm>
        </p:spPr>
        <p:txBody>
          <a:bodyPr/>
          <a:lstStyle/>
          <a:p>
            <a:pPr eaLnBrk="1" hangingPunct="1"/>
            <a:r>
              <a:rPr lang="en-US" sz="6600" b="1" i="1" dirty="0">
                <a:cs typeface="Times New Roman" pitchFamily="18" charset="0"/>
              </a:rPr>
              <a:t>(Leviticus 19:34) </a:t>
            </a:r>
          </a:p>
          <a:p>
            <a:pPr eaLnBrk="1" hangingPunct="1"/>
            <a:r>
              <a:rPr lang="en-US" sz="6600" b="1" i="1" dirty="0">
                <a:cs typeface="Times New Roman" pitchFamily="18" charset="0"/>
              </a:rPr>
              <a:t>(Philippians 2:4) </a:t>
            </a:r>
          </a:p>
          <a:p>
            <a:pPr eaLnBrk="1" hangingPunct="1">
              <a:buFontTx/>
              <a:buNone/>
            </a:pPr>
            <a:endParaRPr lang="en-US" b="1" i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685800"/>
            <a:ext cx="974361" cy="1474033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800" dirty="0">
                <a:latin typeface="Arial" pitchFamily="34" charset="0"/>
                <a:cs typeface="Arial" pitchFamily="34" charset="0"/>
              </a:rPr>
              <a:t>Concern For People</a:t>
            </a:r>
            <a:r>
              <a:rPr lang="en-US" sz="4800" dirty="0"/>
              <a:t>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33670" y="1410887"/>
            <a:ext cx="5410200" cy="4419600"/>
          </a:xfrm>
        </p:spPr>
        <p:txBody>
          <a:bodyPr/>
          <a:lstStyle/>
          <a:p>
            <a:pPr marL="68580" indent="0">
              <a:buNone/>
            </a:pPr>
            <a:endParaRPr lang="en-US" b="1" i="1" dirty="0">
              <a:cs typeface="Times New Roman" pitchFamily="18" charset="0"/>
            </a:endParaRPr>
          </a:p>
          <a:p>
            <a:pPr eaLnBrk="1" hangingPunct="1"/>
            <a:r>
              <a:rPr lang="en-US" sz="2800" b="1" i="1" dirty="0">
                <a:cs typeface="Times New Roman" pitchFamily="18" charset="0"/>
              </a:rPr>
              <a:t>“She Could Have Jumped”</a:t>
            </a:r>
          </a:p>
          <a:p>
            <a:pPr marL="68580" indent="0" algn="ctr">
              <a:buNone/>
            </a:pPr>
            <a:r>
              <a:rPr lang="en-US" sz="6000" b="1" i="1" dirty="0">
                <a:cs typeface="Times New Roman" pitchFamily="18" charset="0"/>
              </a:rPr>
              <a:t>(1 John 3:16) </a:t>
            </a:r>
          </a:p>
          <a:p>
            <a:pPr eaLnBrk="1" hangingPunct="1"/>
            <a:r>
              <a:rPr lang="en-US" sz="6000" b="1" i="1" dirty="0">
                <a:solidFill>
                  <a:srgbClr val="000000"/>
                </a:solidFill>
                <a:cs typeface="Times New Roman" pitchFamily="18" charset="0"/>
              </a:rPr>
              <a:t>(John 15:13)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2068255"/>
            <a:ext cx="6248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990600"/>
            <a:ext cx="10744200" cy="1905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Paul’s Failed Plan to go to Bithynia turned out best for others. 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3276600"/>
            <a:ext cx="8077200" cy="35052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sz="5400" b="1" i="1" dirty="0">
                <a:cs typeface="Times New Roman" pitchFamily="18" charset="0"/>
              </a:rPr>
              <a:t>(2 Corinthians 2:12)</a:t>
            </a:r>
          </a:p>
          <a:p>
            <a:pPr algn="just" eaLnBrk="1" hangingPunct="1"/>
            <a:r>
              <a:rPr lang="en-US" sz="4400" b="1" i="1" dirty="0">
                <a:latin typeface="Arial" pitchFamily="34" charset="0"/>
                <a:cs typeface="Times New Roman" pitchFamily="18" charset="0"/>
              </a:rPr>
              <a:t>Turns out that Paul spent a lot of time there.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68580" indent="0" algn="ctr">
              <a:buNone/>
            </a:pPr>
            <a:r>
              <a:rPr lang="en-US" sz="6000" b="1" i="1" dirty="0">
                <a:latin typeface="Arial" pitchFamily="34" charset="0"/>
                <a:cs typeface="Times New Roman" pitchFamily="18" charset="0"/>
              </a:rPr>
              <a:t>(2 Timothy 4:13)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uiExpand="1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1143000"/>
            <a:ext cx="5791200" cy="3373792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/>
              <a:t>The World’s religions follow a Plan, but do they fall into the scope of </a:t>
            </a:r>
            <a:r>
              <a:rPr lang="en-US" sz="4000" u="sng" dirty="0"/>
              <a:t>God’s</a:t>
            </a:r>
            <a:r>
              <a:rPr lang="en-US" sz="4000" dirty="0"/>
              <a:t> Plan for you?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315200" y="3048001"/>
            <a:ext cx="3124200" cy="18256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>
                <a:latin typeface="Arial" pitchFamily="34" charset="0"/>
                <a:cs typeface="Arial" pitchFamily="34" charset="0"/>
              </a:rPr>
              <a:t>The wrong Plan at the end of life is a choice that results in eternal loss and ruin!</a:t>
            </a:r>
            <a:r>
              <a:rPr lang="en-US" sz="28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7" r="19257" b="3118"/>
          <a:stretch/>
        </p:blipFill>
        <p:spPr>
          <a:xfrm>
            <a:off x="7924801" y="304800"/>
            <a:ext cx="2281561" cy="2306992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400" dirty="0"/>
              <a:t>Resolve To Be Flexible 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8092440" cy="406908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latin typeface="Arial" pitchFamily="34" charset="0"/>
                <a:cs typeface="Times New Roman" pitchFamily="18" charset="0"/>
              </a:rPr>
              <a:t>Sometimes we have an unforeseen change of plan.</a:t>
            </a:r>
          </a:p>
          <a:p>
            <a:pPr eaLnBrk="1" hangingPunct="1"/>
            <a:r>
              <a:rPr lang="en-US" sz="3200" dirty="0">
                <a:latin typeface="Arial" pitchFamily="34" charset="0"/>
                <a:cs typeface="Times New Roman" pitchFamily="18" charset="0"/>
              </a:rPr>
              <a:t>We can find a VERY fortunate surprise. </a:t>
            </a:r>
          </a:p>
          <a:p>
            <a:pPr eaLnBrk="1" hangingPunct="1"/>
            <a:r>
              <a:rPr lang="en-US" sz="3200" dirty="0">
                <a:latin typeface="Arial" pitchFamily="34" charset="0"/>
                <a:cs typeface="Times New Roman" pitchFamily="18" charset="0"/>
              </a:rPr>
              <a:t>We want Bithynia, but get Macedonia.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" t="20000" r="7220" b="6667"/>
          <a:stretch/>
        </p:blipFill>
        <p:spPr>
          <a:xfrm>
            <a:off x="7924801" y="2469373"/>
            <a:ext cx="4051068" cy="4312427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uiExpand="1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6000" dirty="0"/>
              <a:t>Paul’s Plan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133600"/>
            <a:ext cx="5842000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Arial" pitchFamily="34" charset="0"/>
                <a:cs typeface="Arial" pitchFamily="34" charset="0"/>
              </a:rPr>
              <a:t>Bithynia was a coastal mountainous resort area, well watered and with a fertile plain sloping toward the Black Sea.</a:t>
            </a:r>
            <a:endParaRPr lang="en-US" sz="3600" dirty="0">
              <a:latin typeface="Courier" charset="0"/>
              <a:cs typeface="Times New Roman" pitchFamily="18" charset="0"/>
            </a:endParaRPr>
          </a:p>
          <a:p>
            <a:pPr eaLnBrk="1" hangingPunct="1"/>
            <a:r>
              <a:rPr lang="en-US" sz="3600" dirty="0">
                <a:latin typeface="Arial" pitchFamily="34" charset="0"/>
                <a:cs typeface="Arial" pitchFamily="34" charset="0"/>
              </a:rPr>
              <a:t>Macedonia had nothing quite so romantic or attractive.</a:t>
            </a:r>
            <a:r>
              <a:rPr lang="en-US" sz="3600" dirty="0"/>
              <a:t> </a:t>
            </a:r>
          </a:p>
        </p:txBody>
      </p:sp>
      <p:pic>
        <p:nvPicPr>
          <p:cNvPr id="5124" name="Picture 5" descr="C:\Documents and Settings\WMaxx\Application Data\Microsoft\Media Catalog\Map of Bithynia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131828"/>
            <a:ext cx="4726172" cy="4726172"/>
          </a:xfrm>
        </p:spPr>
      </p:pic>
      <p:sp>
        <p:nvSpPr>
          <p:cNvPr id="2" name="Down Arrow 1"/>
          <p:cNvSpPr/>
          <p:nvPr/>
        </p:nvSpPr>
        <p:spPr>
          <a:xfrm>
            <a:off x="10515600" y="197411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5252"/>
            <a:ext cx="8397949" cy="6181827"/>
          </a:xfrm>
        </p:spPr>
      </p:pic>
      <p:sp>
        <p:nvSpPr>
          <p:cNvPr id="2" name="Rectangle 1"/>
          <p:cNvSpPr/>
          <p:nvPr/>
        </p:nvSpPr>
        <p:spPr>
          <a:xfrm>
            <a:off x="6705601" y="2891135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5400" i="1" dirty="0">
                <a:ln/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34400" y="2475636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God’s Plan</a:t>
            </a:r>
          </a:p>
        </p:txBody>
      </p:sp>
    </p:spTree>
  </p:cSld>
  <p:clrMapOvr>
    <a:masterClrMapping/>
  </p:clrMapOvr>
  <p:transition spd="slow">
    <p:cover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74638"/>
            <a:ext cx="7086600" cy="8683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dirty="0"/>
              <a:t>God’s Plan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828800"/>
            <a:ext cx="9448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Was the first step in taking the word into Europe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(Text: vs. 9-10).</a:t>
            </a:r>
            <a:endParaRPr lang="en-US" sz="3600" dirty="0">
              <a:latin typeface="Courier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There will always be more second choices in life realized than first choices </a:t>
            </a:r>
            <a:endParaRPr lang="en-US" sz="3600" dirty="0">
              <a:latin typeface="Courier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There are lots of  second choices [God’s Plans] that are better for us.</a:t>
            </a:r>
            <a:endParaRPr lang="en-US" sz="3600" dirty="0">
              <a:latin typeface="Courier" charset="0"/>
              <a:cs typeface="Times New Roman" pitchFamily="18" charset="0"/>
            </a:endParaRPr>
          </a:p>
          <a:p>
            <a:pPr marL="6858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788206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364477"/>
            <a:ext cx="7086600" cy="8683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dirty="0"/>
              <a:t>Bumps In The Road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232839"/>
            <a:ext cx="102108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400" dirty="0">
                <a:latin typeface="Arial" pitchFamily="34" charset="0"/>
                <a:cs typeface="Arial" pitchFamily="34" charset="0"/>
              </a:rPr>
              <a:t>It is very important for each of us to know how to deal with them. </a:t>
            </a:r>
          </a:p>
          <a:p>
            <a:pPr eaLnBrk="1" hangingPunct="1">
              <a:lnSpc>
                <a:spcPct val="90000"/>
              </a:lnSpc>
            </a:pPr>
            <a:r>
              <a:rPr lang="en-US" sz="4400" dirty="0">
                <a:latin typeface="Arial" pitchFamily="34" charset="0"/>
                <a:cs typeface="Arial" pitchFamily="34" charset="0"/>
              </a:rPr>
              <a:t>Here are a few suggestions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Courier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14001" r="667" b="5999"/>
          <a:stretch/>
        </p:blipFill>
        <p:spPr>
          <a:xfrm>
            <a:off x="5943600" y="3269226"/>
            <a:ext cx="5562600" cy="3588774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6308" y="1039812"/>
            <a:ext cx="9217891" cy="12930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u="sng" dirty="0">
                <a:latin typeface="Arial" pitchFamily="34" charset="0"/>
                <a:cs typeface="Arial" pitchFamily="34" charset="0"/>
              </a:rPr>
              <a:t>Have Full Faith in God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2590801"/>
            <a:ext cx="8001000" cy="4038599"/>
          </a:xfrm>
        </p:spPr>
        <p:txBody>
          <a:bodyPr>
            <a:noAutofit/>
          </a:bodyPr>
          <a:lstStyle/>
          <a:p>
            <a:pPr eaLnBrk="1" hangingPunct="1"/>
            <a:r>
              <a:rPr lang="en-US" sz="6000" b="1" i="1" dirty="0">
                <a:cs typeface="Arial" pitchFamily="34" charset="0"/>
              </a:rPr>
              <a:t>(Hebrews 10:22) </a:t>
            </a:r>
          </a:p>
          <a:p>
            <a:pPr eaLnBrk="1" hangingPunct="1"/>
            <a:r>
              <a:rPr lang="en-US" sz="6000" b="1" i="1" dirty="0">
                <a:cs typeface="Times New Roman" pitchFamily="18" charset="0"/>
              </a:rPr>
              <a:t>(Romans 4:19-20) </a:t>
            </a:r>
          </a:p>
          <a:p>
            <a:pPr eaLnBrk="1" hangingPunct="1"/>
            <a:r>
              <a:rPr lang="en-US" sz="6000" b="1" i="1" dirty="0">
                <a:cs typeface="Times New Roman" pitchFamily="18" charset="0"/>
              </a:rPr>
              <a:t>Hebrews 13:6 </a:t>
            </a:r>
          </a:p>
          <a:p>
            <a:pPr eaLnBrk="1" hangingPunct="1"/>
            <a:r>
              <a:rPr lang="en-US" sz="6000" b="1" i="1" dirty="0">
                <a:cs typeface="Times New Roman" pitchFamily="18" charset="0"/>
              </a:rPr>
              <a:t>(Job 13:15)</a:t>
            </a:r>
            <a:r>
              <a:rPr lang="en-US" sz="6000" b="1" i="1" dirty="0">
                <a:latin typeface="Arial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275" y="0"/>
            <a:ext cx="97472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0" y="360218"/>
            <a:ext cx="6377940" cy="12930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u="sng" dirty="0">
                <a:latin typeface="Arial" pitchFamily="34" charset="0"/>
                <a:cs typeface="Arial" pitchFamily="34" charset="0"/>
              </a:rPr>
              <a:t>Men Who Had a Full Faith in God</a:t>
            </a:r>
            <a:r>
              <a:rPr lang="en-US" b="1" u="sng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53246"/>
            <a:ext cx="107442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400" b="1" i="1" dirty="0">
                <a:cs typeface="Times New Roman" pitchFamily="18" charset="0"/>
              </a:rPr>
              <a:t> </a:t>
            </a:r>
            <a:r>
              <a:rPr lang="en-US" sz="4000" b="1" i="1" u="sng" dirty="0">
                <a:latin typeface="Arial" pitchFamily="34" charset="0"/>
                <a:cs typeface="Arial" pitchFamily="34" charset="0"/>
              </a:rPr>
              <a:t>Matthew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suffered martyrdom by being slain with a sword at a distant city of Ethiopia. </a:t>
            </a:r>
            <a:endParaRPr lang="en-US" sz="3600" b="1" i="1" dirty="0">
              <a:latin typeface="Courier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4000" b="1" i="1" u="sng" dirty="0">
                <a:latin typeface="Arial" pitchFamily="34" charset="0"/>
                <a:cs typeface="Arial" pitchFamily="34" charset="0"/>
              </a:rPr>
              <a:t>Mark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expired at Alexandria, after having been cruelly dragged through the streets of that city. </a:t>
            </a:r>
            <a:endParaRPr lang="en-US" sz="3600" b="1" i="1" dirty="0">
              <a:latin typeface="Courier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4000" b="1" i="1" u="sng" dirty="0">
                <a:latin typeface="Arial" pitchFamily="34" charset="0"/>
                <a:cs typeface="Arial" pitchFamily="34" charset="0"/>
              </a:rPr>
              <a:t>Luke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was hanged upon an olive tree in the classic land of Greece. </a:t>
            </a:r>
          </a:p>
        </p:txBody>
      </p:sp>
    </p:spTree>
    <p:extLst>
      <p:ext uri="{BB962C8B-B14F-4D97-AF65-F5344CB8AC3E}">
        <p14:creationId xmlns:p14="http://schemas.microsoft.com/office/powerpoint/2010/main" val="377451709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533400"/>
            <a:ext cx="6377940" cy="12930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u="sng" dirty="0">
                <a:latin typeface="Arial" pitchFamily="34" charset="0"/>
                <a:cs typeface="Arial" pitchFamily="34" charset="0"/>
              </a:rPr>
              <a:t>Men Who Had a Full Faith in God</a:t>
            </a:r>
            <a:r>
              <a:rPr lang="en-US" b="1" u="sng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11201400" cy="464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000" b="1" i="1" u="sng" dirty="0">
                <a:latin typeface="Arial" pitchFamily="34" charset="0"/>
                <a:cs typeface="Arial" pitchFamily="34" charset="0"/>
              </a:rPr>
              <a:t>John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was put into a cauldron of boiling oil, but escaped death in a miraculous manner, and was afterwards banished to Patmos. </a:t>
            </a:r>
            <a:endParaRPr lang="en-US" sz="3600" b="1" i="1" dirty="0">
              <a:latin typeface="Courier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4000" b="1" i="1" u="sng" dirty="0">
                <a:latin typeface="Arial" pitchFamily="34" charset="0"/>
                <a:cs typeface="Arial" pitchFamily="34" charset="0"/>
              </a:rPr>
              <a:t>Peter 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was crucified at Rome. </a:t>
            </a:r>
            <a:endParaRPr lang="en-US" sz="3600" b="1" i="1" dirty="0">
              <a:latin typeface="Courier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4000" b="1" i="1" u="sng" dirty="0">
                <a:latin typeface="Arial" pitchFamily="34" charset="0"/>
                <a:cs typeface="Times New Roman" pitchFamily="18" charset="0"/>
              </a:rPr>
              <a:t>Paul</a:t>
            </a:r>
            <a:r>
              <a:rPr lang="en-US" sz="3600" b="1" i="1" dirty="0">
                <a:latin typeface="Arial" pitchFamily="34" charset="0"/>
                <a:cs typeface="Times New Roman" pitchFamily="18" charset="0"/>
              </a:rPr>
              <a:t> was beheaded by The Emperor Nero in Rome.</a:t>
            </a:r>
            <a:r>
              <a:rPr lang="en-US" sz="4400" b="1" i="1" dirty="0">
                <a:latin typeface="Arial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autoUpdateAnimBg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1047</TotalTime>
  <Words>478</Words>
  <Application>Microsoft Office PowerPoint</Application>
  <PresentationFormat>Widescreen</PresentationFormat>
  <Paragraphs>59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Courier</vt:lpstr>
      <vt:lpstr>Vapor Trail</vt:lpstr>
      <vt:lpstr>Our Plans and God’s Plans for Us</vt:lpstr>
      <vt:lpstr>Resolve To Be Flexible </vt:lpstr>
      <vt:lpstr>Paul’s Plan </vt:lpstr>
      <vt:lpstr>PowerPoint Presentation</vt:lpstr>
      <vt:lpstr>God’s Plan</vt:lpstr>
      <vt:lpstr>Bumps In The Road</vt:lpstr>
      <vt:lpstr>Have Full Faith in God </vt:lpstr>
      <vt:lpstr>Men Who Had a Full Faith in God </vt:lpstr>
      <vt:lpstr>Men Who Had a Full Faith in God </vt:lpstr>
      <vt:lpstr>(Luke 12:4-5)  …. yes, I say to you, fear Him! </vt:lpstr>
      <vt:lpstr>Have A Deep Commitment to Do What Is Right [not always what is easy] </vt:lpstr>
      <vt:lpstr>Concern For People </vt:lpstr>
      <vt:lpstr>Concern For People </vt:lpstr>
      <vt:lpstr>Paul’s Failed Plan to go to Bithynia turned out best for others. </vt:lpstr>
      <vt:lpstr>The World’s religions follow a Plan, but do they fall into the scope of God’s Plan for you? </vt:lpstr>
    </vt:vector>
  </TitlesOfParts>
  <Company>Maxx Computers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Going To Plan “B”</dc:title>
  <dc:creator>Bill McIlvain</dc:creator>
  <cp:lastModifiedBy>Bill McIlvain</cp:lastModifiedBy>
  <cp:revision>28</cp:revision>
  <cp:lastPrinted>1601-01-01T00:00:00Z</cp:lastPrinted>
  <dcterms:created xsi:type="dcterms:W3CDTF">2007-06-24T02:57:33Z</dcterms:created>
  <dcterms:modified xsi:type="dcterms:W3CDTF">2023-12-31T03:29:31Z</dcterms:modified>
</cp:coreProperties>
</file>