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2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604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6157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102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5022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69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6688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8485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2618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6770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0920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164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6676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38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28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8665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5280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762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AB0B-A2F9-4E43-AD5B-75587F2D1699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B1175-4B08-4569-BE2A-3E9613402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spd="slow">
    <p:push dir="u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Predestined To Sin</a:t>
            </a:r>
            <a:br>
              <a:rPr lang="en-US" b="1" dirty="0"/>
            </a:br>
            <a:r>
              <a:rPr lang="en-US" sz="2000" b="1" dirty="0"/>
              <a:t>[A.K.A. The Wilted Tulip]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/>
              <a:t>Reading: Jude 1-7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28600"/>
            <a:ext cx="3124200" cy="43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6946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all" dirty="0"/>
              <a:t>THE ANGELS WHO SINNED (vs.6)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8000" b="1" i="1" dirty="0"/>
              <a:t>(2 Peter 2:4) </a:t>
            </a:r>
            <a:endParaRPr lang="en-US" b="1" i="1" dirty="0"/>
          </a:p>
          <a:p>
            <a:r>
              <a:rPr lang="en-US" sz="2800" dirty="0"/>
              <a:t>God has them "in everlasting chains under darkness for the judgment of the great day"</a:t>
            </a:r>
          </a:p>
          <a:p>
            <a:r>
              <a:rPr lang="en-US" sz="2800" dirty="0"/>
              <a:t>Just as He had a place prepared for the angels who sinned, so He has a place prepared for the wicked and unbelievers! </a:t>
            </a:r>
          </a:p>
          <a:p>
            <a:pPr marL="0" indent="0">
              <a:buNone/>
            </a:pPr>
            <a:r>
              <a:rPr lang="en-US" sz="5400" b="1" i="1" dirty="0"/>
              <a:t>(Revelation 21:8)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932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655" y="376938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Ex. Luray Caverns, 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6937"/>
            <a:ext cx="10820400" cy="4024125"/>
          </a:xfrm>
        </p:spPr>
        <p:txBody>
          <a:bodyPr/>
          <a:lstStyle/>
          <a:p>
            <a:r>
              <a:rPr lang="en-US" b="1" dirty="0"/>
              <a:t>“Be quiet for a moment and feel the darkness!"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70104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804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all" dirty="0"/>
              <a:t>THE CITIES OF SODOM AND GOMORRA (vs.7)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853" y="2193925"/>
            <a:ext cx="6824696" cy="4359275"/>
          </a:xfrm>
        </p:spPr>
      </p:pic>
    </p:spTree>
    <p:extLst>
      <p:ext uri="{BB962C8B-B14F-4D97-AF65-F5344CB8AC3E}">
        <p14:creationId xmlns:p14="http://schemas.microsoft.com/office/powerpoint/2010/main" val="17981425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4373"/>
            <a:ext cx="9067800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Judgment against these cities is vividly described in </a:t>
            </a:r>
            <a:r>
              <a:rPr lang="en-US" b="1" dirty="0"/>
              <a:t>Genesis 19:24-28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Why this terrible judgment?</a:t>
            </a:r>
          </a:p>
          <a:p>
            <a:r>
              <a:rPr lang="en-US" sz="3200" dirty="0"/>
              <a:t>The LORD said it was </a:t>
            </a:r>
            <a:r>
              <a:rPr lang="en-US" sz="3200" b="1" i="1" dirty="0"/>
              <a:t>because their sin is very grievous</a:t>
            </a:r>
            <a:r>
              <a:rPr lang="en-US" sz="3200" dirty="0"/>
              <a:t> - vs.18</a:t>
            </a:r>
          </a:p>
          <a:p>
            <a:r>
              <a:rPr lang="en-US" sz="3200" dirty="0"/>
              <a:t>Jude says that they had </a:t>
            </a:r>
            <a:r>
              <a:rPr lang="en-US" sz="3200" b="1" i="1" dirty="0"/>
              <a:t>given themselves over to sexual immorality and gone after strange flesh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1586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Sodom and Gomorra are an "example"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Peter, an example "to those who afterward would live ungodly" - </a:t>
            </a:r>
            <a:r>
              <a:rPr lang="en-US" sz="2800" b="1" dirty="0"/>
              <a:t>2 Peter 2:6</a:t>
            </a:r>
            <a:endParaRPr lang="en-US" sz="2800" dirty="0"/>
          </a:p>
          <a:p>
            <a:r>
              <a:rPr lang="en-US" sz="2800" b="1" i="1" dirty="0"/>
              <a:t>(Jude 1:7) as Sodom and Gomorra, and the cities around them in a similar manner to these, having given themselves over to sexual immorality and gone after strange flesh, are set forth as an example, suffering the vengeance of eternal fire.</a:t>
            </a:r>
            <a:endParaRPr lang="en-US" sz="2800" dirty="0"/>
          </a:p>
          <a:p>
            <a:r>
              <a:rPr lang="en-US" sz="2800" dirty="0"/>
              <a:t>Eternal fire awaiting the subjects of His righteous vengeance!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522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seriously: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warnings about those who would lead us astray!</a:t>
            </a:r>
          </a:p>
          <a:p>
            <a:r>
              <a:rPr lang="en-US" sz="3600" dirty="0"/>
              <a:t>The admonitions designed to keep us preserved in Jesus Christ!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6F278-E4E6-DF53-B2E0-4C2804109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111" r="2319" b="1111"/>
          <a:stretch/>
        </p:blipFill>
        <p:spPr>
          <a:xfrm>
            <a:off x="9525000" y="2895600"/>
            <a:ext cx="2438400" cy="369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9717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 Now while you still can!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Are you letting these examples serve their intended purpose?  </a:t>
            </a:r>
          </a:p>
          <a:p>
            <a:r>
              <a:rPr lang="en-US" sz="3600" dirty="0"/>
              <a:t>Will you let them motivate you to make whatever changes need to be made in your life?  </a:t>
            </a:r>
          </a:p>
          <a:p>
            <a:r>
              <a:rPr lang="en-US" sz="3600" dirty="0"/>
              <a:t>The "judgment of the great day" is drawing nearer &amp; nearer.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905000"/>
            <a:ext cx="1160272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7451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Tenets of Calvinism [TULIP]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b="1" dirty="0">
                <a:solidFill>
                  <a:schemeClr val="accent3"/>
                </a:solidFill>
              </a:rPr>
              <a:t>T</a:t>
            </a:r>
            <a:r>
              <a:rPr lang="en-US" dirty="0">
                <a:solidFill>
                  <a:schemeClr val="accent3"/>
                </a:solidFill>
              </a:rPr>
              <a:t>otal Depravity</a:t>
            </a:r>
          </a:p>
          <a:p>
            <a:r>
              <a:rPr lang="en-US" sz="4800" b="1" dirty="0">
                <a:solidFill>
                  <a:schemeClr val="accent3"/>
                </a:solidFill>
              </a:rPr>
              <a:t>U</a:t>
            </a:r>
            <a:r>
              <a:rPr lang="en-US" dirty="0">
                <a:solidFill>
                  <a:schemeClr val="accent3"/>
                </a:solidFill>
              </a:rPr>
              <a:t>nconditional Election</a:t>
            </a:r>
          </a:p>
          <a:p>
            <a:r>
              <a:rPr lang="en-US" sz="4800" b="1" dirty="0">
                <a:solidFill>
                  <a:schemeClr val="accent3"/>
                </a:solidFill>
              </a:rPr>
              <a:t>L</a:t>
            </a:r>
            <a:r>
              <a:rPr lang="en-US" dirty="0">
                <a:solidFill>
                  <a:schemeClr val="accent3"/>
                </a:solidFill>
              </a:rPr>
              <a:t>imited Atonement</a:t>
            </a:r>
          </a:p>
          <a:p>
            <a:r>
              <a:rPr lang="en-US" sz="4800" b="1" dirty="0">
                <a:solidFill>
                  <a:schemeClr val="accent3"/>
                </a:solidFill>
              </a:rPr>
              <a:t>I</a:t>
            </a:r>
            <a:r>
              <a:rPr lang="en-US" dirty="0">
                <a:solidFill>
                  <a:schemeClr val="accent3"/>
                </a:solidFill>
              </a:rPr>
              <a:t>rresistible Grace</a:t>
            </a:r>
          </a:p>
          <a:p>
            <a:r>
              <a:rPr lang="en-US" sz="4800" b="1" dirty="0">
                <a:solidFill>
                  <a:schemeClr val="accent3"/>
                </a:solidFill>
              </a:rPr>
              <a:t>P</a:t>
            </a:r>
            <a:r>
              <a:rPr lang="en-US" dirty="0">
                <a:solidFill>
                  <a:schemeClr val="accent3"/>
                </a:solidFill>
              </a:rPr>
              <a:t>erseverance of the Saints</a:t>
            </a:r>
          </a:p>
          <a:p>
            <a:pPr marL="0" indent="0">
              <a:buNone/>
            </a:pPr>
            <a:r>
              <a:rPr lang="en-US" sz="1600" dirty="0"/>
              <a:t>[A.K.A. Eternal Security]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7" y="2463905"/>
            <a:ext cx="3124200" cy="43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9067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4373"/>
            <a:ext cx="9753600" cy="1293028"/>
          </a:xfrm>
        </p:spPr>
        <p:txBody>
          <a:bodyPr/>
          <a:lstStyle/>
          <a:p>
            <a:r>
              <a:rPr lang="en-US" dirty="0"/>
              <a:t>“Contend earnestly for the faith"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verse 4 Jude introduces the reason for them to take such as stand...</a:t>
            </a:r>
          </a:p>
          <a:p>
            <a:r>
              <a:rPr lang="en-US" sz="4000" dirty="0"/>
              <a:t>"Certain men" have crept in unnoticed</a:t>
            </a:r>
          </a:p>
          <a:p>
            <a:r>
              <a:rPr lang="en-US" sz="4000" dirty="0"/>
              <a:t>They were "ungodly men", guilty of: </a:t>
            </a:r>
          </a:p>
          <a:p>
            <a:r>
              <a:rPr lang="en-US" sz="4000" dirty="0"/>
              <a:t>a.  Turning the grace of God into lewdness</a:t>
            </a:r>
          </a:p>
          <a:p>
            <a:r>
              <a:rPr lang="en-US" sz="4000" dirty="0"/>
              <a:t>b.  Denying the Lord God and the Lord Jesus Christ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148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"long ago marked out for this condemnation"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is ordained is their punishment</a:t>
            </a:r>
          </a:p>
          <a:p>
            <a:r>
              <a:rPr lang="en-US" sz="4400" dirty="0"/>
              <a:t>Any who turn from God will not escape His righteous condemnation!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170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reinforce the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Jude reminds his readers of three examples in which the ungodly did not escape God's righteous condemnation - [Jude 5-7]</a:t>
            </a:r>
          </a:p>
          <a:p>
            <a:pPr marL="0" indent="0">
              <a:buNone/>
            </a:pPr>
            <a:r>
              <a:rPr lang="en-US" sz="3600" dirty="0"/>
              <a:t>1.  Israel in the wilderness</a:t>
            </a:r>
          </a:p>
          <a:p>
            <a:pPr marL="0" indent="0">
              <a:buNone/>
            </a:pPr>
            <a:r>
              <a:rPr lang="en-US" sz="3600" dirty="0"/>
              <a:t>2.  The angels who sinned</a:t>
            </a:r>
          </a:p>
          <a:p>
            <a:pPr marL="0" indent="0">
              <a:buNone/>
            </a:pPr>
            <a:r>
              <a:rPr lang="en-US" sz="3600" dirty="0"/>
              <a:t>3.  The cities of Sodom and Gomorra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8835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22184"/>
            <a:ext cx="8610600" cy="1293028"/>
          </a:xfrm>
        </p:spPr>
        <p:txBody>
          <a:bodyPr>
            <a:normAutofit/>
          </a:bodyPr>
          <a:lstStyle/>
          <a:p>
            <a:r>
              <a:rPr lang="en-US" sz="6600" b="1" i="1" dirty="0"/>
              <a:t>2 Peter 2:4-6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8" y="1524000"/>
            <a:ext cx="10820400" cy="4024125"/>
          </a:xfrm>
        </p:spPr>
        <p:txBody>
          <a:bodyPr>
            <a:normAutofit/>
          </a:bodyPr>
          <a:lstStyle/>
          <a:p>
            <a:r>
              <a:rPr lang="en-US" sz="2800" dirty="0"/>
              <a:t>If you feel a sense of “Deja vu”, it may be because Jude follows a pattern set by Peter</a:t>
            </a:r>
            <a:endParaRPr lang="en-US" sz="2800" b="1" i="1" dirty="0"/>
          </a:p>
          <a:p>
            <a:r>
              <a:rPr lang="en-US" sz="2800" dirty="0"/>
              <a:t>Jude is warning against the </a:t>
            </a:r>
            <a:r>
              <a:rPr lang="en-US" sz="2800" u="words" dirty="0"/>
              <a:t>very presence</a:t>
            </a:r>
            <a:r>
              <a:rPr lang="en-US" sz="2800" dirty="0"/>
              <a:t> of those Peter had warned would one day come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" t="8537" r="3942" b="7485"/>
          <a:stretch/>
        </p:blipFill>
        <p:spPr>
          <a:xfrm>
            <a:off x="4572000" y="3353257"/>
            <a:ext cx="6063762" cy="3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164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all" dirty="0"/>
              <a:t>ISRAEL IN THE WILDERNESS (vs.5)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God "saved" the nation by bringing them out of the land of Egypt</a:t>
            </a:r>
          </a:p>
          <a:p>
            <a:r>
              <a:rPr lang="en-US" sz="2800" dirty="0"/>
              <a:t>Yet despite being recipients of His wonderful grace, God "destroyed" those who did not believe</a:t>
            </a:r>
          </a:p>
          <a:p>
            <a:pPr marL="0" indent="0" algn="ctr">
              <a:buNone/>
            </a:pPr>
            <a:r>
              <a:rPr lang="en-US" sz="7200" b="1" i="1" dirty="0"/>
              <a:t>(Hebrews 3:12-19)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745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 </a:t>
            </a:r>
            <a:r>
              <a:rPr lang="en-US" b="1" u="sng" dirty="0"/>
              <a:t>does</a:t>
            </a:r>
            <a:r>
              <a:rPr lang="en-US" dirty="0"/>
              <a:t> teaches "the security of the believer" BUT...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warns against the believer developing a heart of unbelief</a:t>
            </a:r>
          </a:p>
          <a:p>
            <a:r>
              <a:rPr lang="en-US" sz="2800" dirty="0"/>
              <a:t>It also teaches "the </a:t>
            </a:r>
            <a:r>
              <a:rPr lang="en-US" sz="2800" u="sng" dirty="0"/>
              <a:t>insecurity</a:t>
            </a:r>
            <a:r>
              <a:rPr lang="en-US" sz="2800" dirty="0"/>
              <a:t> of the unbeliever"</a:t>
            </a:r>
          </a:p>
          <a:p>
            <a:r>
              <a:rPr lang="en-US" sz="2800" dirty="0"/>
              <a:t>Why do you suppose we are warned </a:t>
            </a:r>
          </a:p>
          <a:p>
            <a:pPr marL="0" indent="0">
              <a:buNone/>
            </a:pPr>
            <a:r>
              <a:rPr lang="en-US" sz="4400" b="1" i="1" dirty="0"/>
              <a:t>...let him who thinks he stands take heed lest he fall." </a:t>
            </a:r>
          </a:p>
          <a:p>
            <a:pPr marL="0" indent="0">
              <a:buNone/>
            </a:pPr>
            <a:r>
              <a:rPr lang="en-US" sz="4400" b="1" i="1" dirty="0"/>
              <a:t>1 Corinthians 10:12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7891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 </a:t>
            </a:r>
            <a:r>
              <a:rPr lang="en-US" b="1" u="sng" dirty="0"/>
              <a:t>does</a:t>
            </a:r>
            <a:r>
              <a:rPr lang="en-US" dirty="0"/>
              <a:t> teach "the security of the believer" BUT...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A recurring theme throughout the New Testament is this: "Remember what happened to Israel!"</a:t>
            </a:r>
          </a:p>
          <a:p>
            <a:r>
              <a:rPr lang="en-US" sz="3600" dirty="0"/>
              <a:t>Jude reminds us that the example of Israel shows the possibility of "once saved, but destroyed"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609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ruits of the SpiritTheme1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uits of the SpiritTheme1" id="{3A9FF880-74FD-4258-BB3E-CFDB0A9A055C}" vid="{A31C522E-8AAB-4DBF-8E1E-37A94F2C4AD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Fruits of the SpiritTheme1</Template>
  <TotalTime>172</TotalTime>
  <Words>661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Fruits of the SpiritTheme1</vt:lpstr>
      <vt:lpstr>Predestined To Sin [A.K.A. The Wilted Tulip]</vt:lpstr>
      <vt:lpstr>Tenets of Calvinism [TULIP]</vt:lpstr>
      <vt:lpstr>“Contend earnestly for the faith" </vt:lpstr>
      <vt:lpstr>"long ago marked out for this condemnation"</vt:lpstr>
      <vt:lpstr>To reinforce the point</vt:lpstr>
      <vt:lpstr>2 Peter 2:4-6</vt:lpstr>
      <vt:lpstr>ISRAEL IN THE WILDERNESS (vs.5)</vt:lpstr>
      <vt:lpstr>The Bible does teaches "the security of the believer" BUT...</vt:lpstr>
      <vt:lpstr>The Bible does teach "the security of the believer" BUT...</vt:lpstr>
      <vt:lpstr>THE ANGELS WHO SINNED (vs.6)</vt:lpstr>
      <vt:lpstr>Ex. Luray Caverns, VA</vt:lpstr>
      <vt:lpstr>THE CITIES OF SODOM AND GOMORRA (vs.7)</vt:lpstr>
      <vt:lpstr>Judgment against these cities is vividly described in Genesis 19:24-28</vt:lpstr>
      <vt:lpstr>Sodom and Gomorra are an "example"</vt:lpstr>
      <vt:lpstr>Take seriously: </vt:lpstr>
      <vt:lpstr>Act Now while you still can!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Predestined To Sin (The Wilted Tulip)</dc:title>
  <dc:creator>WMaxx</dc:creator>
  <cp:lastModifiedBy>Bill McIlvain</cp:lastModifiedBy>
  <cp:revision>14</cp:revision>
  <dcterms:created xsi:type="dcterms:W3CDTF">2010-11-07T20:25:36Z</dcterms:created>
  <dcterms:modified xsi:type="dcterms:W3CDTF">2023-12-16T21:48:55Z</dcterms:modified>
</cp:coreProperties>
</file>