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4" r:id="rId18"/>
    <p:sldId id="276" r:id="rId19"/>
    <p:sldId id="275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24F8-3BA0-4795-993A-C81D5785F41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6689F27-3F61-48AC-9F5F-9990D5C94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8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24F8-3BA0-4795-993A-C81D5785F41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F27-3F61-48AC-9F5F-9990D5C94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24F8-3BA0-4795-993A-C81D5785F41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F27-3F61-48AC-9F5F-9990D5C94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24F8-3BA0-4795-993A-C81D5785F41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F27-3F61-48AC-9F5F-9990D5C94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5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5C824F8-3BA0-4795-993A-C81D5785F41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6689F27-3F61-48AC-9F5F-9990D5C94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24F8-3BA0-4795-993A-C81D5785F41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F27-3F61-48AC-9F5F-9990D5C94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1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24F8-3BA0-4795-993A-C81D5785F41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F27-3F61-48AC-9F5F-9990D5C94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6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24F8-3BA0-4795-993A-C81D5785F41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F27-3F61-48AC-9F5F-9990D5C94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1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24F8-3BA0-4795-993A-C81D5785F41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F27-3F61-48AC-9F5F-9990D5C94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24F8-3BA0-4795-993A-C81D5785F41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F27-3F61-48AC-9F5F-9990D5C94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2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24F8-3BA0-4795-993A-C81D5785F419}" type="datetimeFigureOut">
              <a:rPr lang="en-US" smtClean="0"/>
              <a:t>12/9/2023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F27-3F61-48AC-9F5F-9990D5C94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5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5C824F8-3BA0-4795-993A-C81D5785F41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6689F27-3F61-48AC-9F5F-9990D5C94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5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0" y="73614"/>
            <a:ext cx="1836656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“Serve Us”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800" b="1" dirty="0"/>
              <a:t>Reading: Matthew 25: 31-45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9600" b="1" dirty="0"/>
              <a:t>Song: “Each Day I’ll Do A Golden Deed”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2543" y="1524001"/>
            <a:ext cx="3947898" cy="22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1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Key to Greatness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362200"/>
            <a:ext cx="8305800" cy="49569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800" b="1" dirty="0"/>
              <a:t>Mark 10 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4" y="4268466"/>
            <a:ext cx="1836656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447318"/>
            <a:ext cx="4251731" cy="28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4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4632"/>
            <a:ext cx="10366248" cy="1609344"/>
          </a:xfrm>
        </p:spPr>
        <p:txBody>
          <a:bodyPr>
            <a:normAutofit/>
          </a:bodyPr>
          <a:lstStyle/>
          <a:p>
            <a:r>
              <a:rPr lang="en-US" dirty="0"/>
              <a:t>Jesus, “Will you do us a favor?” </a:t>
            </a:r>
            <a:r>
              <a:rPr lang="en-US" b="1" dirty="0"/>
              <a:t>[vs. 35]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Wanting to be #1 is not wrong in and of itself.</a:t>
            </a:r>
          </a:p>
          <a:p>
            <a:r>
              <a:rPr lang="en-US" sz="3200" dirty="0"/>
              <a:t>We should strive to be the best we can, but not to the detriment of others.</a:t>
            </a:r>
          </a:p>
          <a:p>
            <a:r>
              <a:rPr lang="en-US" sz="3200" b="1" i="1" dirty="0"/>
              <a:t>{43} "Yet it shall not be so among you; but whoever desires to become great among you shall be your servant. {44} "And whoever of you desires to be first shall be slave of all. {45} "For even the Son of Man did not come to be served, but to serve….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8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A Great Woman Named Tabitha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/>
              <a:t>Acts 9:36-40</a:t>
            </a:r>
            <a:r>
              <a:rPr lang="en-US" sz="6600" dirty="0"/>
              <a:t> </a:t>
            </a:r>
          </a:p>
          <a:p>
            <a:r>
              <a:rPr lang="en-US" sz="3600" dirty="0"/>
              <a:t>Her service to her fellow man warranted the respect of all.</a:t>
            </a:r>
          </a:p>
          <a:p>
            <a:r>
              <a:rPr lang="en-US" sz="3600" dirty="0"/>
              <a:t>Greatness is not given; it is earned!</a:t>
            </a:r>
          </a:p>
          <a:p>
            <a:r>
              <a:rPr lang="en-US" sz="3600" dirty="0"/>
              <a:t>The church has many </a:t>
            </a:r>
            <a:r>
              <a:rPr lang="en-US" sz="3600" dirty="0" err="1"/>
              <a:t>Tabithas</a:t>
            </a:r>
            <a:r>
              <a:rPr lang="en-US" sz="3600" dirty="0"/>
              <a:t> today, but it could certainly use even more.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A0B54-6D79-CB08-7DBD-3BD9279AB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28600"/>
            <a:ext cx="1885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0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Our Neighbor Defined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362200"/>
            <a:ext cx="8305800" cy="49569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800" b="1" dirty="0"/>
              <a:t>Luke 10 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38600"/>
            <a:ext cx="1836656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39" y="3200400"/>
            <a:ext cx="3497290" cy="28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2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4632"/>
            <a:ext cx="11353800" cy="16093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Notice who was asking the question... </a:t>
            </a:r>
            <a:br>
              <a:rPr lang="en-US" b="1" dirty="0"/>
            </a:br>
            <a:r>
              <a:rPr lang="en-US" b="1" dirty="0"/>
              <a:t>A religious person.  A lawyer.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 had to have been an older &amp; respected man.</a:t>
            </a:r>
          </a:p>
          <a:p>
            <a:r>
              <a:rPr lang="en-US" sz="3200" dirty="0"/>
              <a:t>He wasn’t practicing what he preached or else he would have no need to “justify himself”.</a:t>
            </a:r>
          </a:p>
          <a:p>
            <a:r>
              <a:rPr lang="en-US" sz="3200" dirty="0"/>
              <a:t>His ‘law’ had a very narrow and convenient definition of a neighbor.</a:t>
            </a:r>
          </a:p>
          <a:p>
            <a:r>
              <a:rPr lang="en-US" sz="3600" dirty="0"/>
              <a:t>In his case as in every case, </a:t>
            </a:r>
            <a:r>
              <a:rPr lang="en-US" sz="3600" b="1" i="1" dirty="0"/>
              <a:t>Knowledge of the law is not Service.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6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“Charity begins at home”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Yes it BEGINS at home and then EXTENDS to others.  </a:t>
            </a:r>
          </a:p>
          <a:p>
            <a:pPr marL="0" indent="0" algn="ctr">
              <a:buNone/>
            </a:pPr>
            <a:r>
              <a:rPr lang="en-US" sz="4000" b="1" i="1" dirty="0"/>
              <a:t>[Ephesians 4:28]</a:t>
            </a:r>
            <a:r>
              <a:rPr lang="en-US" sz="4000" b="1" dirty="0"/>
              <a:t>  </a:t>
            </a:r>
            <a:r>
              <a:rPr lang="en-US" sz="4000" b="1" i="1" dirty="0"/>
              <a:t>Let him that stole, steal no more, but rather let him work with his hands the thing which is good, (WHY) </a:t>
            </a:r>
            <a:r>
              <a:rPr lang="en-US" sz="4000" b="1" i="1" u="words" dirty="0"/>
              <a:t>so that he can give to them that are in need.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9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A Servant of Others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362200"/>
            <a:ext cx="8305800" cy="49569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800" b="1" dirty="0"/>
              <a:t>John 13 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5800"/>
            <a:ext cx="1600200" cy="1128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080665"/>
            <a:ext cx="3497290" cy="26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0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69352" cy="160934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Jesus shows us graphically what service is by example.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When Jesus finishes serving his apostles he says in </a:t>
            </a:r>
            <a:r>
              <a:rPr lang="en-US" sz="4000" b="1" dirty="0"/>
              <a:t>[</a:t>
            </a:r>
            <a:r>
              <a:rPr lang="en-US" sz="4000" b="1" dirty="0" err="1"/>
              <a:t>vs</a:t>
            </a:r>
            <a:r>
              <a:rPr lang="en-US" sz="4000" b="1" dirty="0"/>
              <a:t> 17]</a:t>
            </a:r>
            <a:r>
              <a:rPr lang="en-US" sz="4000" dirty="0"/>
              <a:t> </a:t>
            </a:r>
            <a:r>
              <a:rPr lang="en-US" sz="4000" b="1" i="1" dirty="0"/>
              <a:t>If you know these things, </a:t>
            </a:r>
            <a:r>
              <a:rPr lang="en-US" sz="4000" b="1" i="1" u="sng" dirty="0"/>
              <a:t>happy</a:t>
            </a:r>
            <a:r>
              <a:rPr lang="en-US" sz="4000" b="1" i="1" dirty="0"/>
              <a:t> are you if you do them.</a:t>
            </a:r>
            <a:endParaRPr lang="en-US" sz="4000" dirty="0"/>
          </a:p>
          <a:p>
            <a:r>
              <a:rPr lang="en-US" sz="3600" dirty="0"/>
              <a:t>Serving will make you happier than being served.</a:t>
            </a:r>
          </a:p>
          <a:p>
            <a:r>
              <a:rPr lang="en-US" sz="3600" dirty="0"/>
              <a:t>Do you feel terrible when you neglect to serve your brethren?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1" y="159510"/>
            <a:ext cx="2423062" cy="18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2297" r="3664" b="4074"/>
          <a:stretch/>
        </p:blipFill>
        <p:spPr>
          <a:xfrm>
            <a:off x="8223792" y="1888065"/>
            <a:ext cx="3674131" cy="4817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" y="0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A misconception of the Social Gospel.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077" y="1524000"/>
            <a:ext cx="7173523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Billboard in Orlando “Come Here &amp; Get Filled Up!”</a:t>
            </a:r>
          </a:p>
          <a:p>
            <a:r>
              <a:rPr lang="en-US" sz="3600" dirty="0"/>
              <a:t>It makes the church sound like a full-service gas station.</a:t>
            </a:r>
          </a:p>
          <a:p>
            <a:r>
              <a:rPr lang="en-US" sz="3600" dirty="0"/>
              <a:t>“If you come to this place we’ll take care of all your problems.”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7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Biblical Service falls down!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we pay </a:t>
            </a:r>
            <a:r>
              <a:rPr lang="en-US" sz="2800" u="sng" dirty="0"/>
              <a:t>ministers &amp; ministries</a:t>
            </a:r>
            <a:r>
              <a:rPr lang="en-US" sz="2800" dirty="0"/>
              <a:t> to do the things we should be doing </a:t>
            </a:r>
            <a:r>
              <a:rPr lang="en-US" sz="2800" u="sng" dirty="0"/>
              <a:t>ourselves</a:t>
            </a:r>
            <a:r>
              <a:rPr lang="en-US" sz="2800" dirty="0"/>
              <a:t>.</a:t>
            </a:r>
          </a:p>
          <a:p>
            <a:r>
              <a:rPr lang="en-US" sz="2800" dirty="0"/>
              <a:t>Some people  go “Shopping” for a church like they do for choosing a health club.</a:t>
            </a:r>
          </a:p>
          <a:p>
            <a:r>
              <a:rPr lang="en-US" sz="2800" dirty="0"/>
              <a:t>“What can you do for me?” should be replaced with,</a:t>
            </a:r>
          </a:p>
          <a:p>
            <a:r>
              <a:rPr lang="en-US" sz="2800" dirty="0"/>
              <a:t>“What can I do to serve?”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58" y="5257800"/>
            <a:ext cx="2466441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5534" y="5207223"/>
            <a:ext cx="1837266" cy="1635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765454"/>
            <a:ext cx="1821725" cy="1471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967" y="35940"/>
            <a:ext cx="1766456" cy="878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83" y="76832"/>
            <a:ext cx="1903418" cy="7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Read</a:t>
            </a:r>
            <a:r>
              <a:rPr lang="en-US" b="1" dirty="0"/>
              <a:t> </a:t>
            </a:r>
            <a:r>
              <a:rPr lang="en-US" b="1" i="1" dirty="0"/>
              <a:t>(Mark 10:35-45)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Now </a:t>
            </a:r>
            <a:r>
              <a:rPr lang="en-US" sz="4800" b="1" dirty="0"/>
              <a:t>Read </a:t>
            </a:r>
            <a:r>
              <a:rPr lang="en-US" sz="4800" b="1" i="1" dirty="0"/>
              <a:t>(Luke 10:25-37)</a:t>
            </a:r>
            <a:r>
              <a:rPr lang="en-US" sz="4800" dirty="0"/>
              <a:t> </a:t>
            </a:r>
          </a:p>
          <a:p>
            <a:r>
              <a:rPr lang="en-US" sz="4800" dirty="0"/>
              <a:t>Now </a:t>
            </a:r>
            <a:r>
              <a:rPr lang="en-US" sz="4800" b="1" dirty="0"/>
              <a:t>Read </a:t>
            </a:r>
            <a:r>
              <a:rPr lang="en-US" sz="4800" b="1" i="1" dirty="0"/>
              <a:t>(John 13:1-17)</a:t>
            </a:r>
          </a:p>
          <a:p>
            <a:pPr marL="0" indent="0">
              <a:buNone/>
            </a:pPr>
            <a:r>
              <a:rPr lang="en-US" b="1" i="1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1892697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902807"/>
            <a:ext cx="3544570" cy="272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8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Service Will Make us Like Jesus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 have taken the name Christian when we obeyed the Gospel.</a:t>
            </a:r>
          </a:p>
          <a:p>
            <a:r>
              <a:rPr lang="en-US" sz="5400" dirty="0"/>
              <a:t>We prove our Christianity when we act Like Jesus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6550152" cy="1609344"/>
          </a:xfrm>
        </p:spPr>
        <p:txBody>
          <a:bodyPr>
            <a:normAutofit/>
          </a:bodyPr>
          <a:lstStyle/>
          <a:p>
            <a:r>
              <a:rPr lang="en-US" dirty="0"/>
              <a:t>What do all 4 passages have in common?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They are not companion passages.</a:t>
            </a:r>
          </a:p>
          <a:p>
            <a:r>
              <a:rPr lang="en-US" sz="3200" dirty="0"/>
              <a:t>They all have the same message to the hearer</a:t>
            </a:r>
          </a:p>
          <a:p>
            <a:pPr marL="0" indent="0" algn="ctr">
              <a:buNone/>
            </a:pPr>
            <a:r>
              <a:rPr lang="en-US" sz="5400" b="1" dirty="0"/>
              <a:t>The theme that Jesus is delivering to us is SERVICE.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E7CDC-B511-2FB0-06E9-9E9CE3F99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0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Service is Where You Least expect 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362200"/>
            <a:ext cx="8305800" cy="49569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800" b="1" dirty="0"/>
              <a:t>Matthew 25: 31-45 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12907"/>
            <a:ext cx="1836656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3640760"/>
            <a:ext cx="2933700" cy="32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0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11125200" cy="1609344"/>
          </a:xfrm>
        </p:spPr>
        <p:txBody>
          <a:bodyPr>
            <a:normAutofit/>
          </a:bodyPr>
          <a:lstStyle/>
          <a:p>
            <a:r>
              <a:rPr lang="en-US" dirty="0"/>
              <a:t>Serving Him takes more than Lip Service.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Christ expects us to practice what we preach.  </a:t>
            </a:r>
            <a:r>
              <a:rPr lang="en-US" sz="4000" b="1" i="1" dirty="0"/>
              <a:t>[Titus 2:14]</a:t>
            </a:r>
            <a:r>
              <a:rPr lang="en-US" sz="4000" dirty="0"/>
              <a:t>  …. </a:t>
            </a:r>
            <a:r>
              <a:rPr lang="en-US" sz="4000" b="1" i="1" dirty="0"/>
              <a:t>a peculiar people, </a:t>
            </a:r>
            <a:r>
              <a:rPr lang="en-US" sz="4000" b="1" i="1" u="sng" dirty="0"/>
              <a:t>zealous of good works</a:t>
            </a:r>
            <a:r>
              <a:rPr lang="en-US" sz="4000" b="1" i="1" dirty="0"/>
              <a:t>.</a:t>
            </a:r>
            <a:endParaRPr lang="en-US" sz="4000" dirty="0"/>
          </a:p>
          <a:p>
            <a:r>
              <a:rPr lang="en-US" sz="4000" dirty="0"/>
              <a:t>Don’t guilty of serving God with your mouth, but denying Him in your 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5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7769352" cy="1609344"/>
          </a:xfrm>
        </p:spPr>
        <p:txBody>
          <a:bodyPr>
            <a:normAutofit/>
          </a:bodyPr>
          <a:lstStyle/>
          <a:p>
            <a:r>
              <a:rPr lang="en-US" dirty="0"/>
              <a:t>The context of Matthew 25 is found in Matthew 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21408"/>
            <a:ext cx="11125200" cy="4050792"/>
          </a:xfrm>
        </p:spPr>
        <p:txBody>
          <a:bodyPr>
            <a:normAutofit/>
          </a:bodyPr>
          <a:lstStyle/>
          <a:p>
            <a:r>
              <a:rPr lang="en-US" sz="2800" dirty="0"/>
              <a:t>Jesus was condemning the Lawyers, Scribes &amp; Pharisees for their hypocrisy.</a:t>
            </a:r>
          </a:p>
          <a:p>
            <a:r>
              <a:rPr lang="en-US" sz="2800" dirty="0"/>
              <a:t>Instead of serving the people they wanted to be served.</a:t>
            </a:r>
          </a:p>
          <a:p>
            <a:r>
              <a:rPr lang="en-US" sz="2800" dirty="0"/>
              <a:t>They expected &amp; demanded they be addresses as “Rabbi” [vs. 7] AKA: “Spiritual Father or Holy Father” today’s term “Reverend”.</a:t>
            </a:r>
          </a:p>
          <a:p>
            <a:pPr algn="ctr"/>
            <a:r>
              <a:rPr lang="en-US" sz="3600" b="1" dirty="0"/>
              <a:t>Who am I serving when I want someone to call me Father?</a:t>
            </a:r>
          </a:p>
        </p:txBody>
      </p:sp>
    </p:spTree>
    <p:extLst>
      <p:ext uri="{BB962C8B-B14F-4D97-AF65-F5344CB8AC3E}">
        <p14:creationId xmlns:p14="http://schemas.microsoft.com/office/powerpoint/2010/main" val="130799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Jesus is addressing religious minded people and asking them to give account for how they served.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21408"/>
            <a:ext cx="10747248" cy="4050792"/>
          </a:xfrm>
        </p:spPr>
        <p:txBody>
          <a:bodyPr>
            <a:normAutofit/>
          </a:bodyPr>
          <a:lstStyle/>
          <a:p>
            <a:r>
              <a:rPr lang="en-US" sz="3600" dirty="0"/>
              <a:t>Were they religious?..... You bet!</a:t>
            </a:r>
          </a:p>
          <a:p>
            <a:r>
              <a:rPr lang="en-US" sz="3600" dirty="0"/>
              <a:t>Did they know the law? ... Better than anyone else</a:t>
            </a:r>
          </a:p>
          <a:p>
            <a:r>
              <a:rPr lang="en-US" sz="3600" dirty="0"/>
              <a:t>As far as defining Sabbath work or tithing you could say they were almost fanatical.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6BF85-9AF2-6B20-D825-4216D0A6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554486"/>
            <a:ext cx="45529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76" y="152400"/>
            <a:ext cx="10671048" cy="1609344"/>
          </a:xfrm>
        </p:spPr>
        <p:txBody>
          <a:bodyPr>
            <a:normAutofit/>
          </a:bodyPr>
          <a:lstStyle/>
          <a:p>
            <a:r>
              <a:rPr lang="en-US" sz="4000" b="1" dirty="0"/>
              <a:t>What did the Scribes &amp; Pharisees do wrong?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10058400" cy="4050792"/>
          </a:xfrm>
        </p:spPr>
        <p:txBody>
          <a:bodyPr>
            <a:noAutofit/>
          </a:bodyPr>
          <a:lstStyle/>
          <a:p>
            <a:r>
              <a:rPr lang="en-US" sz="3200" dirty="0"/>
              <a:t>The answer is “nothing”</a:t>
            </a:r>
          </a:p>
          <a:p>
            <a:r>
              <a:rPr lang="en-US" sz="3200" dirty="0"/>
              <a:t>You cannot separate true religion from service to your fellow man.</a:t>
            </a:r>
          </a:p>
          <a:p>
            <a:pPr marL="0" indent="0" algn="ctr">
              <a:buNone/>
            </a:pPr>
            <a:r>
              <a:rPr lang="en-US" sz="6000" b="1" i="1" dirty="0"/>
              <a:t>[James 1:27]</a:t>
            </a:r>
            <a:endParaRPr lang="en-US" sz="4000" dirty="0"/>
          </a:p>
          <a:p>
            <a:r>
              <a:rPr lang="en-US" sz="3200" dirty="0"/>
              <a:t>The Pharisees majored in the </a:t>
            </a:r>
            <a:r>
              <a:rPr lang="en-US" sz="3200" u="words" dirty="0"/>
              <a:t>keeping themselves unspotted</a:t>
            </a:r>
            <a:r>
              <a:rPr lang="en-US" sz="3200" dirty="0"/>
              <a:t> area while </a:t>
            </a:r>
            <a:r>
              <a:rPr lang="en-US" sz="3200" b="1" i="1" dirty="0"/>
              <a:t>ignoring the weightier matters of the law</a:t>
            </a:r>
            <a:r>
              <a:rPr lang="en-US" sz="3200" dirty="0"/>
              <a:t> </a:t>
            </a:r>
            <a:r>
              <a:rPr lang="en-US" sz="3200" b="1" dirty="0"/>
              <a:t>[Matthew 23:23]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285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How about us in judgment?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21408"/>
            <a:ext cx="11811000" cy="4050792"/>
          </a:xfrm>
        </p:spPr>
        <p:txBody>
          <a:bodyPr>
            <a:normAutofit/>
          </a:bodyPr>
          <a:lstStyle/>
          <a:p>
            <a:r>
              <a:rPr lang="en-US" sz="3200" dirty="0"/>
              <a:t>We may be faithful in remembering Jesus as </a:t>
            </a:r>
            <a:r>
              <a:rPr lang="en-US" sz="3200" u="sng" dirty="0"/>
              <a:t>commanded</a:t>
            </a:r>
            <a:r>
              <a:rPr lang="en-US" sz="3200" dirty="0"/>
              <a:t> in </a:t>
            </a:r>
            <a:r>
              <a:rPr lang="en-US" sz="3200" b="1" dirty="0"/>
              <a:t>[Hebrews 10:25]</a:t>
            </a:r>
            <a:endParaRPr lang="en-US" sz="3200" dirty="0"/>
          </a:p>
          <a:p>
            <a:r>
              <a:rPr lang="en-US" sz="2800" dirty="0"/>
              <a:t>We may be faithful in Bible study. As </a:t>
            </a:r>
            <a:r>
              <a:rPr lang="en-US" sz="2800" u="sng" dirty="0"/>
              <a:t>commanded</a:t>
            </a:r>
            <a:r>
              <a:rPr lang="en-US" sz="2800" dirty="0"/>
              <a:t> in </a:t>
            </a:r>
            <a:r>
              <a:rPr lang="en-US" sz="2800" b="1" dirty="0"/>
              <a:t>[2 Timothy 2:15]</a:t>
            </a:r>
            <a:endParaRPr lang="en-US" sz="2800" dirty="0"/>
          </a:p>
          <a:p>
            <a:r>
              <a:rPr lang="en-US" sz="3200" dirty="0"/>
              <a:t>If </a:t>
            </a:r>
            <a:r>
              <a:rPr lang="en-US" sz="3200" u="sng" dirty="0"/>
              <a:t>all</a:t>
            </a:r>
            <a:r>
              <a:rPr lang="en-US" sz="3200" dirty="0"/>
              <a:t> we do is worship and study, are we any better than the Pharisees?</a:t>
            </a:r>
          </a:p>
          <a:p>
            <a:r>
              <a:rPr lang="en-US" sz="2800" dirty="0"/>
              <a:t>Those who were praised in Matthew 25 didn’t realize that what they did had any bearing on their final judgment.  [Vs. 37-39]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0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358</TotalTime>
  <Words>890</Words>
  <Application>Microsoft Office PowerPoint</Application>
  <PresentationFormat>Widescreen</PresentationFormat>
  <Paragraphs>105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Rockwell</vt:lpstr>
      <vt:lpstr>Rockwell Condensed</vt:lpstr>
      <vt:lpstr>Wingdings</vt:lpstr>
      <vt:lpstr>Wood Type</vt:lpstr>
      <vt:lpstr>“Serve Us”</vt:lpstr>
      <vt:lpstr>Read (Mark 10:35-45) </vt:lpstr>
      <vt:lpstr>What do all 4 passages have in common?</vt:lpstr>
      <vt:lpstr>Service is Where You Least expect it</vt:lpstr>
      <vt:lpstr>Serving Him takes more than Lip Service.</vt:lpstr>
      <vt:lpstr>The context of Matthew 25 is found in Matthew 23</vt:lpstr>
      <vt:lpstr>Jesus is addressing religious minded people and asking them to give account for how they served.</vt:lpstr>
      <vt:lpstr>What did the Scribes &amp; Pharisees do wrong? </vt:lpstr>
      <vt:lpstr>How about us in judgment?</vt:lpstr>
      <vt:lpstr>The Key to Greatness</vt:lpstr>
      <vt:lpstr>Jesus, “Will you do us a favor?” [vs. 35]</vt:lpstr>
      <vt:lpstr>A Great Woman Named Tabitha</vt:lpstr>
      <vt:lpstr>Our Neighbor Defined</vt:lpstr>
      <vt:lpstr>Notice who was asking the question...  A religious person.  A lawyer.</vt:lpstr>
      <vt:lpstr>“Charity begins at home”</vt:lpstr>
      <vt:lpstr>A Servant of Others</vt:lpstr>
      <vt:lpstr>Jesus shows us graphically what service is by example.</vt:lpstr>
      <vt:lpstr>A misconception of the Social Gospel.</vt:lpstr>
      <vt:lpstr>Biblical Service falls down!</vt:lpstr>
      <vt:lpstr>Service Will Make us Like Jesus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or Serve Us</dc:title>
  <dc:creator>WMaxx</dc:creator>
  <cp:lastModifiedBy>Bill McIlvain</cp:lastModifiedBy>
  <cp:revision>38</cp:revision>
  <dcterms:created xsi:type="dcterms:W3CDTF">2010-10-17T00:50:52Z</dcterms:created>
  <dcterms:modified xsi:type="dcterms:W3CDTF">2023-12-09T23:54:32Z</dcterms:modified>
</cp:coreProperties>
</file>