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91" y="9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ambo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792"/>
          <a:stretch>
            <a:fillRect/>
          </a:stretch>
        </p:blipFill>
        <p:spPr bwMode="ltGray">
          <a:xfrm>
            <a:off x="8390467" y="-1588"/>
            <a:ext cx="3810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400" y="1144251"/>
            <a:ext cx="8331200" cy="14465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6400" y="3429000"/>
            <a:ext cx="8026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42901" y="6248400"/>
            <a:ext cx="216323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0933" y="6248400"/>
            <a:ext cx="3996267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15200" y="6248400"/>
            <a:ext cx="1828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3B7E40-13CE-48A1-87CE-129E2A16B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56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54A14-E6DC-4EA5-8D58-8F853D99A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7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320676"/>
            <a:ext cx="1538883" cy="5775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20676"/>
            <a:ext cx="7340600" cy="5775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43DFC-1A6D-4D36-9B59-BDE16155A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1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66ED4-6328-441B-BD9B-51F1FAC10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62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4FBA6-9F9C-4A1F-A53F-97C73A22B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3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56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A9E93-FC56-45F1-A467-3205EF5E8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48197"/>
            <a:ext cx="109728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FE9F4-E406-4A1D-BC77-99F64B89D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02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C6EAB-55B3-4AF5-8315-BD9ACF5CF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7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F213C-4C2E-4D9D-9263-B22B404DE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1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27214"/>
            <a:ext cx="4011084" cy="707886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EC893-30F4-450B-920A-E1AB1CDF0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9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967228"/>
            <a:ext cx="7315200" cy="40011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3C16B-8BE4-407E-B36A-FD5611563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7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ambo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976"/>
          <a:stretch>
            <a:fillRect/>
          </a:stretch>
        </p:blipFill>
        <p:spPr bwMode="ltGray">
          <a:xfrm>
            <a:off x="9804400" y="0"/>
            <a:ext cx="2387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83160"/>
            <a:ext cx="99568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981200"/>
            <a:ext cx="10058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46400" y="6248400"/>
            <a:ext cx="467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31200" y="6248400"/>
            <a:ext cx="203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3D911A1-E955-4D5B-8CFA-BF2D05C2E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­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06388"/>
            <a:ext cx="7467600" cy="1446212"/>
          </a:xfrm>
        </p:spPr>
        <p:txBody>
          <a:bodyPr/>
          <a:lstStyle/>
          <a:p>
            <a:pPr eaLnBrk="1" hangingPunct="1"/>
            <a:r>
              <a:rPr lang="en-US" dirty="0"/>
              <a:t>Song Service Theme: “Giving Thanks”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Give Thanks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dirty="0">
                <a:cs typeface="Arial" charset="0"/>
              </a:rPr>
              <a:t>Bill McIlvain - Introduction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Darryl Griffing - Opening Prayer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Connor LaChappelle - Lord's Supper   Song # 742 – When Upon Life’s Billows (Count Your Blessings)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Russ Sollars – Comments prior to the Lord's Supper</a:t>
            </a:r>
          </a:p>
          <a:p>
            <a:pPr eaLnBrk="1" fontAlgn="b" hangingPunct="1"/>
            <a:endParaRPr lang="en-US" dirty="0">
              <a:cs typeface="Arial" charset="0"/>
            </a:endParaRP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Give Thanks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fontAlgn="b" hangingPunct="1"/>
            <a:r>
              <a:rPr lang="en-US" dirty="0">
                <a:cs typeface="Arial" charset="0"/>
              </a:rPr>
              <a:t>Buck Phillips – Serve the Emblems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Samuel Price – Song # 474 - Thank You Lord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Buck Phillips – Collection if necessary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Cohen </a:t>
            </a:r>
            <a:r>
              <a:rPr lang="en-US" dirty="0" err="1">
                <a:cs typeface="Arial" charset="0"/>
              </a:rPr>
              <a:t>Esque</a:t>
            </a:r>
            <a:r>
              <a:rPr lang="en-US" dirty="0">
                <a:cs typeface="Arial" charset="0"/>
              </a:rPr>
              <a:t> – Song # 68 - Give Thanks</a:t>
            </a:r>
            <a:endParaRPr lang="en-US" dirty="0">
              <a:solidFill>
                <a:schemeClr val="hlink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Give Thanks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10363200" cy="4114800"/>
          </a:xfrm>
        </p:spPr>
        <p:txBody>
          <a:bodyPr/>
          <a:lstStyle/>
          <a:p>
            <a:pPr eaLnBrk="1" fontAlgn="b" hangingPunct="1"/>
            <a:r>
              <a:rPr lang="en-US" dirty="0">
                <a:cs typeface="Arial" charset="0"/>
              </a:rPr>
              <a:t>Phillip Dorn –  </a:t>
            </a:r>
            <a:r>
              <a:rPr lang="en-US" dirty="0">
                <a:solidFill>
                  <a:schemeClr val="hlink"/>
                </a:solidFill>
                <a:cs typeface="Arial" charset="0"/>
              </a:rPr>
              <a:t>Scripture &amp; Short Comments  – </a:t>
            </a:r>
            <a:r>
              <a:rPr lang="en-US" dirty="0">
                <a:solidFill>
                  <a:schemeClr val="bg1"/>
                </a:solidFill>
                <a:cs typeface="Arial" charset="0"/>
              </a:rPr>
              <a:t>            </a:t>
            </a:r>
            <a:r>
              <a:rPr lang="en-US" dirty="0">
                <a:solidFill>
                  <a:schemeClr val="hlink"/>
                </a:solidFill>
                <a:cs typeface="Arial" charset="0"/>
              </a:rPr>
              <a:t>1 Thessalonians  5: 8-11, 15-18</a:t>
            </a:r>
          </a:p>
          <a:p>
            <a:pPr eaLnBrk="1" fontAlgn="b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Hayden Thomas – Song # 729  - Come, Ye Thankful People, Come</a:t>
            </a:r>
          </a:p>
          <a:p>
            <a:pPr eaLnBrk="1" fontAlgn="b" hangingPunct="1">
              <a:lnSpc>
                <a:spcPct val="90000"/>
              </a:lnSpc>
            </a:pPr>
            <a:r>
              <a:rPr lang="en-US" dirty="0">
                <a:cs typeface="Arial" charset="0"/>
              </a:rPr>
              <a:t>Mark Tally - Song # 731 – Take Time To Be Holy </a:t>
            </a:r>
          </a:p>
          <a:p>
            <a:pPr marL="0" indent="0" eaLnBrk="1" fontAlgn="b" hangingPunct="1">
              <a:lnSpc>
                <a:spcPct val="90000"/>
              </a:lnSpc>
              <a:buNone/>
            </a:pPr>
            <a:endParaRPr lang="en-US" dirty="0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Give Thanks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10287000" cy="4114800"/>
          </a:xfrm>
        </p:spPr>
        <p:txBody>
          <a:bodyPr/>
          <a:lstStyle/>
          <a:p>
            <a:pPr eaLnBrk="1" fontAlgn="b" hangingPunct="1"/>
            <a:r>
              <a:rPr lang="en-US" sz="2800" dirty="0">
                <a:cs typeface="Arial" charset="0"/>
              </a:rPr>
              <a:t>Roger German </a:t>
            </a:r>
            <a:r>
              <a:rPr lang="en-US" sz="3000" dirty="0">
                <a:cs typeface="Arial" charset="0"/>
              </a:rPr>
              <a:t>- </a:t>
            </a:r>
            <a:r>
              <a:rPr lang="en-US" sz="3000" dirty="0">
                <a:solidFill>
                  <a:schemeClr val="hlink"/>
                </a:solidFill>
                <a:cs typeface="Arial" charset="0"/>
              </a:rPr>
              <a:t>Scripture &amp; Short Comments - Passage –  Psalm 57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Josiah Phillips - Song # 57 - Great Is Thy Faithfulness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Jude Thomas - Song # 140 - Love Divine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990600"/>
            <a:ext cx="7467600" cy="762000"/>
          </a:xfrm>
        </p:spPr>
        <p:txBody>
          <a:bodyPr/>
          <a:lstStyle/>
          <a:p>
            <a:pPr eaLnBrk="1" hangingPunct="1"/>
            <a:r>
              <a:rPr lang="en-US" dirty="0"/>
              <a:t>Give Thanks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10591800" cy="4114800"/>
          </a:xfrm>
        </p:spPr>
        <p:txBody>
          <a:bodyPr/>
          <a:lstStyle/>
          <a:p>
            <a:pPr eaLnBrk="1" fontAlgn="b" hangingPunct="1"/>
            <a:r>
              <a:rPr lang="en-US" sz="2800" dirty="0">
                <a:cs typeface="Arial" charset="0"/>
              </a:rPr>
              <a:t>Bill McIlvain </a:t>
            </a:r>
            <a:r>
              <a:rPr lang="en-US" sz="3000" dirty="0">
                <a:cs typeface="Arial" charset="0"/>
              </a:rPr>
              <a:t>– Exhortation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Connor LaChappelle – Invitation Song # 915 –        Trust And Obey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Darryl </a:t>
            </a:r>
            <a:r>
              <a:rPr lang="en-US" dirty="0" err="1">
                <a:cs typeface="Arial" charset="0"/>
              </a:rPr>
              <a:t>Griffing</a:t>
            </a:r>
            <a:r>
              <a:rPr lang="en-US" dirty="0">
                <a:cs typeface="Arial" charset="0"/>
              </a:rPr>
              <a:t> – Announcements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Connor LaChappelle – Song Following Announcements #969 – Don’t You Want to Go to That Land</a:t>
            </a:r>
          </a:p>
          <a:p>
            <a:pPr eaLnBrk="1" fontAlgn="b" hangingPunct="1"/>
            <a:r>
              <a:rPr lang="en-US" dirty="0">
                <a:cs typeface="Arial" charset="0"/>
              </a:rPr>
              <a:t>Ron Bailey - Closing Prayer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mboo">
  <a:themeElements>
    <a:clrScheme name="Bamboo 2">
      <a:dk1>
        <a:srgbClr val="000000"/>
      </a:dk1>
      <a:lt1>
        <a:srgbClr val="FFFFFF"/>
      </a:lt1>
      <a:dk2>
        <a:srgbClr val="003300"/>
      </a:dk2>
      <a:lt2>
        <a:srgbClr val="5F5F5F"/>
      </a:lt2>
      <a:accent1>
        <a:srgbClr val="009900"/>
      </a:accent1>
      <a:accent2>
        <a:srgbClr val="CC9900"/>
      </a:accent2>
      <a:accent3>
        <a:srgbClr val="FFFFFF"/>
      </a:accent3>
      <a:accent4>
        <a:srgbClr val="000000"/>
      </a:accent4>
      <a:accent5>
        <a:srgbClr val="AACAAA"/>
      </a:accent5>
      <a:accent6>
        <a:srgbClr val="B98A00"/>
      </a:accent6>
      <a:hlink>
        <a:srgbClr val="FF3300"/>
      </a:hlink>
      <a:folHlink>
        <a:srgbClr val="663300"/>
      </a:folHlink>
    </a:clrScheme>
    <a:fontScheme name="Bambo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amboo 1">
        <a:dk1>
          <a:srgbClr val="000000"/>
        </a:dk1>
        <a:lt1>
          <a:srgbClr val="FFFFFF"/>
        </a:lt1>
        <a:dk2>
          <a:srgbClr val="396F39"/>
        </a:dk2>
        <a:lt2>
          <a:srgbClr val="FFCC00"/>
        </a:lt2>
        <a:accent1>
          <a:srgbClr val="009900"/>
        </a:accent1>
        <a:accent2>
          <a:srgbClr val="CC9900"/>
        </a:accent2>
        <a:accent3>
          <a:srgbClr val="AEBBAE"/>
        </a:accent3>
        <a:accent4>
          <a:srgbClr val="DADADA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mboo 2">
        <a:dk1>
          <a:srgbClr val="000000"/>
        </a:dk1>
        <a:lt1>
          <a:srgbClr val="FFFFFF"/>
        </a:lt1>
        <a:dk2>
          <a:srgbClr val="003300"/>
        </a:dk2>
        <a:lt2>
          <a:srgbClr val="5F5F5F"/>
        </a:lt2>
        <a:accent1>
          <a:srgbClr val="0099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B98A00"/>
        </a:accent6>
        <a:hlink>
          <a:srgbClr val="FF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mboo 4">
        <a:dk1>
          <a:srgbClr val="000000"/>
        </a:dk1>
        <a:lt1>
          <a:srgbClr val="FFFFFF"/>
        </a:lt1>
        <a:dk2>
          <a:srgbClr val="FF0000"/>
        </a:dk2>
        <a:lt2>
          <a:srgbClr val="800000"/>
        </a:lt2>
        <a:accent1>
          <a:srgbClr val="008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AAC0AA"/>
        </a:accent5>
        <a:accent6>
          <a:srgbClr val="E78A00"/>
        </a:accent6>
        <a:hlink>
          <a:srgbClr val="CC33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P:\Program Files\Microsoft Office\Templates\Presentation Designs\Bamboo.pot</Template>
  <TotalTime>619</TotalTime>
  <Words>199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Times New Roman</vt:lpstr>
      <vt:lpstr>Wingdings</vt:lpstr>
      <vt:lpstr>Bamboo</vt:lpstr>
      <vt:lpstr>Song Service Theme: “Giving Thanks”</vt:lpstr>
      <vt:lpstr>Give Thanks</vt:lpstr>
      <vt:lpstr>Give Thanks</vt:lpstr>
      <vt:lpstr>Give Thanks</vt:lpstr>
      <vt:lpstr>Give Thanks</vt:lpstr>
      <vt:lpstr>Give Thanks</vt:lpstr>
    </vt:vector>
  </TitlesOfParts>
  <Company>Maxx Computers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Songs Relating To The Name of Jesus</dc:title>
  <dc:creator>Bill McIlvain</dc:creator>
  <cp:lastModifiedBy>Bill McIlvain</cp:lastModifiedBy>
  <cp:revision>37</cp:revision>
  <cp:lastPrinted>1601-01-01T00:00:00Z</cp:lastPrinted>
  <dcterms:created xsi:type="dcterms:W3CDTF">2006-01-29T05:09:43Z</dcterms:created>
  <dcterms:modified xsi:type="dcterms:W3CDTF">2023-12-31T16:56:13Z</dcterms:modified>
</cp:coreProperties>
</file>