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9" r:id="rId5"/>
  </p:sldMasterIdLst>
  <p:notesMasterIdLst>
    <p:notesMasterId r:id="rId22"/>
  </p:notesMasterIdLst>
  <p:handoutMasterIdLst>
    <p:handoutMasterId r:id="rId23"/>
  </p:handoutMasterIdLst>
  <p:sldIdLst>
    <p:sldId id="291" r:id="rId6"/>
    <p:sldId id="257" r:id="rId7"/>
    <p:sldId id="294" r:id="rId8"/>
    <p:sldId id="277" r:id="rId9"/>
    <p:sldId id="256" r:id="rId10"/>
    <p:sldId id="270" r:id="rId11"/>
    <p:sldId id="264" r:id="rId12"/>
    <p:sldId id="293" r:id="rId13"/>
    <p:sldId id="292" r:id="rId14"/>
    <p:sldId id="295" r:id="rId15"/>
    <p:sldId id="290" r:id="rId16"/>
    <p:sldId id="298" r:id="rId17"/>
    <p:sldId id="286" r:id="rId18"/>
    <p:sldId id="297" r:id="rId19"/>
    <p:sldId id="299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3215" autoAdjust="0"/>
  </p:normalViewPr>
  <p:slideViewPr>
    <p:cSldViewPr snapToGrid="0">
      <p:cViewPr varScale="1">
        <p:scale>
          <a:sx n="96" d="100"/>
          <a:sy n="96" d="100"/>
        </p:scale>
        <p:origin x="78" y="402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1B7C3-9D5A-446D-86B2-93E7BEE4E4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78400" y="2135188"/>
            <a:ext cx="6908800" cy="182721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78400" y="4038600"/>
            <a:ext cx="6902451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540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48400"/>
            <a:ext cx="57912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 sz="800"/>
            </a:lvl1pPr>
          </a:lstStyle>
          <a:p>
            <a:fld id="{61BB29B3-82D8-4441-9D04-A48BD1537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2544"/>
      </p:ext>
    </p:extLst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24E6-5727-4C58-9C0B-001A6113A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0008"/>
      </p:ext>
    </p:extLst>
  </p:cSld>
  <p:clrMapOvr>
    <a:masterClrMapping/>
  </p:clrMapOvr>
  <p:transition spd="med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BAAD-8F53-4D50-A129-B668FA813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7237"/>
      </p:ext>
    </p:extLst>
  </p:cSld>
  <p:clrMapOvr>
    <a:masterClrMapping/>
  </p:clrMapOvr>
  <p:transition spd="med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4478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0" y="1447800"/>
            <a:ext cx="4521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18B3-62CD-4DFB-A2CF-24EAC3017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85723"/>
      </p:ext>
    </p:extLst>
  </p:cSld>
  <p:clrMapOvr>
    <a:masterClrMapping/>
  </p:clrMapOvr>
  <p:transition spd="med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F5DC7-FB92-41C7-B8EC-00459B664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2050"/>
      </p:ext>
    </p:extLst>
  </p:cSld>
  <p:clrMapOvr>
    <a:masterClrMapping/>
  </p:clrMapOvr>
  <p:transition spd="med"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B6925-BCE1-440D-86AD-32881388E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39679"/>
      </p:ext>
    </p:extLst>
  </p:cSld>
  <p:clrMapOvr>
    <a:masterClrMapping/>
  </p:clrMapOvr>
  <p:transition spd="med"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A26F0-3F53-4116-B1DC-AA12C92A2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1418"/>
      </p:ext>
    </p:extLst>
  </p:cSld>
  <p:clrMapOvr>
    <a:masterClrMapping/>
  </p:clrMapOvr>
  <p:transition spd="med"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A3B1-889F-4C50-A278-B4DD8A59B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88477"/>
      </p:ext>
    </p:extLst>
  </p:cSld>
  <p:clrMapOvr>
    <a:masterClrMapping/>
  </p:clrMapOvr>
  <p:transition spd="med"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05211-0621-43B6-8BF8-481076FF9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17339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A7287-CC1A-4814-8516-F5020B6BEA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81868"/>
      </p:ext>
    </p:extLst>
  </p:cSld>
  <p:clrMapOvr>
    <a:masterClrMapping/>
  </p:clrMapOvr>
  <p:transition spd="med"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4200" y="228600"/>
            <a:ext cx="2311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228600"/>
            <a:ext cx="6731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B8CD7-7FAD-43DE-9F94-C5EAAA3AA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94756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</p:sldLayoutIdLst>
  <p:transition spd="slow">
    <p:wheel spokes="1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24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447800"/>
            <a:ext cx="924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94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62484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60B79A83-495E-4444-8629-FB3AE807E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26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pull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5558" y="136942"/>
            <a:ext cx="7611623" cy="2387600"/>
          </a:xfrm>
        </p:spPr>
        <p:txBody>
          <a:bodyPr>
            <a:normAutofit/>
          </a:bodyPr>
          <a:lstStyle/>
          <a:p>
            <a:r>
              <a:rPr lang="en-US" sz="6600" dirty="0"/>
              <a:t>Sub-Standards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3841" y="2677697"/>
            <a:ext cx="6098514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Reading – John 12:42-50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467" y="4203499"/>
            <a:ext cx="2517559" cy="251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Galatians 1:6-9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926089"/>
            <a:ext cx="6806215" cy="1612925"/>
          </a:xfrm>
        </p:spPr>
        <p:txBody>
          <a:bodyPr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/>
              <a:t>The Preacher Said 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646F1-23A2-1D4A-0FDC-D193CDF3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768381"/>
            <a:ext cx="4589417" cy="3770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056E67-5963-EB12-D2BE-B138E8DDB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20" y="4318986"/>
            <a:ext cx="1704596" cy="2595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ED1C78-621D-52EB-15A9-93B65963E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89" y="2010707"/>
            <a:ext cx="2147957" cy="3195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324864-4C6B-3DBD-E126-40BF61705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02" y="4940300"/>
            <a:ext cx="1704596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36431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7AE7-16A5-B1C8-2DE5-38A5DAC8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15:3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B8FFD-27EF-FF28-3A3E-77BB585B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/>
              <a:t>No One Will See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/>
              <a:t>No One Will Know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No one can hide from God!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30B3C-4033-F6EE-EBB6-C804F0AA0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2354828"/>
            <a:ext cx="3511067" cy="45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433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Leviticus 10:1-2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600200"/>
            <a:ext cx="6934200" cy="4495800"/>
          </a:xfrm>
        </p:spPr>
        <p:txBody>
          <a:bodyPr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/>
              <a:t>It Doesn’t Make A Difference.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/>
              <a:t>God is not interested in details.</a:t>
            </a:r>
          </a:p>
        </p:txBody>
      </p:sp>
    </p:spTree>
    <p:extLst>
      <p:ext uri="{BB962C8B-B14F-4D97-AF65-F5344CB8AC3E}">
        <p14:creationId xmlns:p14="http://schemas.microsoft.com/office/powerpoint/2010/main" val="2938195454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769" y="157447"/>
            <a:ext cx="6984525" cy="1023283"/>
          </a:xfrm>
        </p:spPr>
        <p:txBody>
          <a:bodyPr>
            <a:normAutofit/>
          </a:bodyPr>
          <a:lstStyle/>
          <a:p>
            <a:r>
              <a:rPr lang="en-US" dirty="0"/>
              <a:t>1 Corinthians 8:11-12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29DD3-8F5E-43F6-9716-7C33D00A50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4559" y="2949750"/>
            <a:ext cx="5690587" cy="731520"/>
          </a:xfrm>
        </p:spPr>
        <p:txBody>
          <a:bodyPr>
            <a:noAutofit/>
          </a:bodyPr>
          <a:lstStyle/>
          <a:p>
            <a:r>
              <a:rPr lang="en-US" sz="3200" b="1" i="1" dirty="0"/>
              <a:t>”They can just deal with it!”</a:t>
            </a:r>
            <a:endParaRPr lang="en-US" sz="2400" b="1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52BE83-5E86-F91F-4F89-AA88923D0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9473" y="2087485"/>
            <a:ext cx="3851134" cy="427605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AA207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Best For Me</a:t>
            </a:r>
            <a:endParaRPr lang="en-US" sz="16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4777BA-326C-CD35-B890-E25D247B99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6882" y="1482150"/>
            <a:ext cx="8339735" cy="731520"/>
          </a:xfrm>
        </p:spPr>
        <p:txBody>
          <a:bodyPr/>
          <a:lstStyle/>
          <a:p>
            <a:r>
              <a:rPr lang="en-US" sz="4000" dirty="0"/>
              <a:t>I Only Need To Do What’s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320B1CF-B3C8-6281-5F2F-337146A1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" t="7507" b="25437"/>
          <a:stretch/>
        </p:blipFill>
        <p:spPr>
          <a:xfrm>
            <a:off x="8812646" y="3315510"/>
            <a:ext cx="3187137" cy="32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D432-98A6-A3C3-1CA0-BFE27A0A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2" y="139701"/>
            <a:ext cx="5717220" cy="872354"/>
          </a:xfrm>
        </p:spPr>
        <p:txBody>
          <a:bodyPr>
            <a:normAutofit/>
          </a:bodyPr>
          <a:lstStyle/>
          <a:p>
            <a:r>
              <a:rPr lang="en-US" sz="4800" dirty="0"/>
              <a:t>1 Samuel 8:4-20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F6139-FD08-8026-1F29-E265253CF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53" y="1346231"/>
            <a:ext cx="10995142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/>
              <a:t>Everyone Else IS Doing 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/>
              <a:t>How Can The Majority Be Wrong?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</a:rPr>
              <a:t>Matthew 7:13-14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D3A3D2-593E-F920-5C2D-238124262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6"/>
          <a:stretch/>
        </p:blipFill>
        <p:spPr>
          <a:xfrm>
            <a:off x="5974672" y="3076314"/>
            <a:ext cx="6067147" cy="3641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4318F8-6DD4-905E-7823-86844E6A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987" y="3869862"/>
            <a:ext cx="4059688" cy="2848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9A41E8-FD52-86ED-3D56-42C3CD8A1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96" b="12956"/>
          <a:stretch/>
        </p:blipFill>
        <p:spPr>
          <a:xfrm>
            <a:off x="9151918" y="1160431"/>
            <a:ext cx="2889901" cy="17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36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198" y="789773"/>
            <a:ext cx="10515600" cy="1325563"/>
          </a:xfrm>
        </p:spPr>
        <p:txBody>
          <a:bodyPr/>
          <a:lstStyle/>
          <a:p>
            <a:r>
              <a:rPr lang="en-US" dirty="0"/>
              <a:t>What is the Common Element in All of these Sub-standards?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715" y="2430462"/>
            <a:ext cx="10515600" cy="4351338"/>
          </a:xfrm>
        </p:spPr>
        <p:txBody>
          <a:bodyPr>
            <a:normAutofit/>
          </a:bodyPr>
          <a:lstStyle/>
          <a:p>
            <a:r>
              <a:rPr lang="en-US" sz="6000" b="1" i="1" dirty="0"/>
              <a:t>Selfishness!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3200" dirty="0"/>
              <a:t>Repent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3200" dirty="0"/>
              <a:t>Start Doing things the Lord’s way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3200" dirty="0"/>
              <a:t>Make your “calling &amp; election sure”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3200" dirty="0"/>
              <a:t>Start Now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95" y="4594934"/>
            <a:ext cx="3620905" cy="22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69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Issues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0214" y="307974"/>
            <a:ext cx="10515600" cy="1325563"/>
          </a:xfrm>
        </p:spPr>
        <p:txBody>
          <a:bodyPr/>
          <a:lstStyle/>
          <a:p>
            <a:r>
              <a:rPr lang="en-US" dirty="0"/>
              <a:t>All Scripture Is “God Breathed”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8643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Everything Else Falls Short In One Way Or Another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802167"/>
            <a:ext cx="7967413" cy="497963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Jeremiah 10:23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7806" y="2011680"/>
            <a:ext cx="8325394" cy="408432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I Like 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---But Does God Like It?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Your Social Media Friends Don’t Influence God.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4336228"/>
            <a:ext cx="4886289" cy="23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4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173" y="226643"/>
            <a:ext cx="6400800" cy="1349608"/>
          </a:xfrm>
        </p:spPr>
        <p:txBody>
          <a:bodyPr>
            <a:normAutofit fontScale="90000"/>
          </a:bodyPr>
          <a:lstStyle/>
          <a:p>
            <a:r>
              <a:rPr lang="en-ZA" sz="5400" dirty="0"/>
              <a:t>Galatians 5:15-17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196120"/>
            <a:ext cx="6806292" cy="3657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Sometimes someone who is brutally honest relishes the BRUTALITY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“It makes me feel good to blow off steam!”</a:t>
            </a:r>
          </a:p>
          <a:p>
            <a:endParaRPr lang="en-US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5FA84566-6373-4E7B-AA6F-CA6C7346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1" y="985810"/>
            <a:ext cx="3347901" cy="59044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/>
              <a:t>I Feel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4AB1E-D1CB-8208-D4B9-3F27B206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6" y="3024919"/>
            <a:ext cx="5059679" cy="37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4778" y="234089"/>
            <a:ext cx="5486400" cy="1098323"/>
          </a:xfrm>
        </p:spPr>
        <p:txBody>
          <a:bodyPr/>
          <a:lstStyle/>
          <a:p>
            <a:r>
              <a:rPr lang="en-US" dirty="0"/>
              <a:t>Acts 8:18-24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0402" y="1315418"/>
            <a:ext cx="4252510" cy="165576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 Want It!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BF961-64DD-79A3-1D67-4EB28BED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13" y="3457645"/>
            <a:ext cx="3286788" cy="3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2 Kings 5:11-14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4381" y="926089"/>
            <a:ext cx="4598634" cy="1612925"/>
          </a:xfrm>
        </p:spPr>
        <p:txBody>
          <a:bodyPr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/>
              <a:t>I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646F1-23A2-1D4A-0FDC-D193CDF3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462"/>
            <a:ext cx="8889845" cy="50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6671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8" y="354574"/>
            <a:ext cx="6800850" cy="1325880"/>
          </a:xfrm>
        </p:spPr>
        <p:txBody>
          <a:bodyPr>
            <a:normAutofit/>
          </a:bodyPr>
          <a:lstStyle/>
          <a:p>
            <a:r>
              <a:rPr lang="en-US" sz="4800" dirty="0"/>
              <a:t>Proverbs 14:12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596" y="2814221"/>
            <a:ext cx="7146524" cy="3432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 Lot of Fatal incidents started with,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“Hey Y’All, Watch This…”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31A96-6BD3-4FD2-9B51-3CBB43DA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9511" y="1240486"/>
            <a:ext cx="3932978" cy="1236383"/>
          </a:xfrm>
        </p:spPr>
        <p:txBody>
          <a:bodyPr/>
          <a:lstStyle/>
          <a:p>
            <a:r>
              <a:rPr lang="en-US" sz="4800" b="1" i="1" dirty="0"/>
              <a:t>“It Looks OK To Me”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56E94-472F-75DF-913B-EC09C30B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753" y="4049327"/>
            <a:ext cx="4056382" cy="22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173" y="226643"/>
            <a:ext cx="6400800" cy="1349608"/>
          </a:xfrm>
        </p:spPr>
        <p:txBody>
          <a:bodyPr>
            <a:normAutofit fontScale="90000"/>
          </a:bodyPr>
          <a:lstStyle/>
          <a:p>
            <a:r>
              <a:rPr lang="en-ZA" sz="5400" dirty="0"/>
              <a:t>Matthew 7:21-23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1813" y="1056972"/>
            <a:ext cx="7132320" cy="3657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Sometimes the biggest lies we tell is to ourselves.</a:t>
            </a:r>
          </a:p>
          <a:p>
            <a:endParaRPr lang="en-US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5FA84566-6373-4E7B-AA6F-CA6C7346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1" y="985810"/>
            <a:ext cx="3347901" cy="59044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i="1" dirty="0"/>
              <a:t>I Feel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FFE0C-B27F-55DB-1E93-E626A0D5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05" y="2104008"/>
            <a:ext cx="4753992" cy="47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40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A0F834-326B-2C0E-B3AD-EBB5BB6F5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38" y="3616235"/>
            <a:ext cx="3220090" cy="322009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4890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Romans 3:8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4466"/>
            <a:ext cx="9448800" cy="408432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It’s For  A “Good Cause”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The “End” is justified by the “Means”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Where is gambling ever encouraged in the Bible?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37384" y="4715371"/>
            <a:ext cx="1655285" cy="2142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2A370C-F9A5-BC86-7F51-35B1EE097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3054"/>
            <a:ext cx="5144494" cy="180494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abstract pitch deck" id="{F7F8C356-31EF-4F77-9327-20EDE6871B3D}" vid="{7DADADB3-66BB-48D3-AA25-3DEAB7CAA1C6}"/>
    </a:ext>
  </a:extLst>
</a:theme>
</file>

<file path=ppt/theme/theme2.xml><?xml version="1.0" encoding="utf-8"?>
<a:theme xmlns:a="http://schemas.openxmlformats.org/drawingml/2006/main" name="01017510">
  <a:themeElements>
    <a:clrScheme name="Black and White Pushpins Design Template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Black and White Pushpin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ck and White Pushpins Design Template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Pushpins Design Template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Pushpins Design Template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D7BA3-8A6F-4F51-B1EE-3B01AA004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9A930-1B99-4E6A-8FC0-F4EC96DB90C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80DA2CF-4896-4B03-AE27-7F4BBB1B6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995</TotalTime>
  <Words>254</Words>
  <Application>Microsoft Office PowerPoint</Application>
  <PresentationFormat>Widescreen</PresentationFormat>
  <Paragraphs>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LT Pro</vt:lpstr>
      <vt:lpstr>Calibri</vt:lpstr>
      <vt:lpstr>Tahoma</vt:lpstr>
      <vt:lpstr>Wingdings</vt:lpstr>
      <vt:lpstr>Office Theme</vt:lpstr>
      <vt:lpstr>01017510</vt:lpstr>
      <vt:lpstr>Sub-Standards</vt:lpstr>
      <vt:lpstr>All Scripture Is “God Breathed”</vt:lpstr>
      <vt:lpstr>Jeremiah 10:23</vt:lpstr>
      <vt:lpstr>Galatians 5:15-17</vt:lpstr>
      <vt:lpstr>Acts 8:18-24</vt:lpstr>
      <vt:lpstr>2 Kings 5:11-14</vt:lpstr>
      <vt:lpstr>Proverbs 14:12 </vt:lpstr>
      <vt:lpstr>Matthew 7:21-23</vt:lpstr>
      <vt:lpstr>Romans 3:8</vt:lpstr>
      <vt:lpstr>Galatians 1:6-9</vt:lpstr>
      <vt:lpstr>Proverbs 15:3</vt:lpstr>
      <vt:lpstr>Leviticus 10:1-2</vt:lpstr>
      <vt:lpstr>1 Corinthians 8:11-12</vt:lpstr>
      <vt:lpstr>1 Samuel 8:4-20</vt:lpstr>
      <vt:lpstr>What is the Common Element in All of these Sub-standards?</vt:lpstr>
      <vt:lpstr>Key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Sub-Standards</dc:title>
  <dc:creator>Bill McIlvain</dc:creator>
  <cp:lastModifiedBy>Bill McIlvain</cp:lastModifiedBy>
  <cp:revision>6</cp:revision>
  <dcterms:created xsi:type="dcterms:W3CDTF">2023-12-22T21:45:43Z</dcterms:created>
  <dcterms:modified xsi:type="dcterms:W3CDTF">2023-12-23T14:21:15Z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