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2" r:id="rId4"/>
  </p:sldMasterIdLst>
  <p:sldIdLst>
    <p:sldId id="348" r:id="rId5"/>
    <p:sldId id="360" r:id="rId6"/>
    <p:sldId id="333" r:id="rId7"/>
    <p:sldId id="361" r:id="rId8"/>
    <p:sldId id="342" r:id="rId9"/>
    <p:sldId id="351" r:id="rId10"/>
    <p:sldId id="265" r:id="rId11"/>
    <p:sldId id="350" r:id="rId12"/>
    <p:sldId id="349" r:id="rId13"/>
    <p:sldId id="352" r:id="rId14"/>
    <p:sldId id="353" r:id="rId15"/>
    <p:sldId id="354" r:id="rId16"/>
    <p:sldId id="356" r:id="rId17"/>
    <p:sldId id="357" r:id="rId18"/>
    <p:sldId id="358" r:id="rId19"/>
    <p:sldId id="35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F0BE"/>
    <a:srgbClr val="2828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7" autoAdjust="0"/>
    <p:restoredTop sz="94634" autoAdjust="0"/>
  </p:normalViewPr>
  <p:slideViewPr>
    <p:cSldViewPr snapToGrid="0">
      <p:cViewPr varScale="1">
        <p:scale>
          <a:sx n="110" d="100"/>
          <a:sy n="110" d="100"/>
        </p:scale>
        <p:origin x="10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D772D-4C07-55AF-0078-C9724E77F9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007265-BEAA-806D-EB60-019C6D2268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585330-F8DB-5F53-30DF-C2BC5657ABBD}"/>
              </a:ext>
            </a:extLst>
          </p:cNvPr>
          <p:cNvSpPr>
            <a:spLocks noGrp="1"/>
          </p:cNvSpPr>
          <p:nvPr>
            <p:ph type="dt" sz="half" idx="10"/>
          </p:nvPr>
        </p:nvSpPr>
        <p:spPr/>
        <p:txBody>
          <a:bodyPr/>
          <a:lstStyle/>
          <a:p>
            <a:fld id="{9184DA70-C731-4C70-880D-CCD4705E623C}" type="datetime1">
              <a:rPr lang="en-US" smtClean="0"/>
              <a:t>1/20/2024</a:t>
            </a:fld>
            <a:endParaRPr lang="en-US" dirty="0"/>
          </a:p>
        </p:txBody>
      </p:sp>
      <p:sp>
        <p:nvSpPr>
          <p:cNvPr id="5" name="Footer Placeholder 4">
            <a:extLst>
              <a:ext uri="{FF2B5EF4-FFF2-40B4-BE49-F238E27FC236}">
                <a16:creationId xmlns:a16="http://schemas.microsoft.com/office/drawing/2014/main" id="{AEFD70DB-3F60-8107-B1DE-A7AD1FE3332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C937DBA-C198-3A5B-BCD2-CDF4FDD02780}"/>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7" name="Oval 6">
            <a:extLst>
              <a:ext uri="{FF2B5EF4-FFF2-40B4-BE49-F238E27FC236}">
                <a16:creationId xmlns:a16="http://schemas.microsoft.com/office/drawing/2014/main" id="{0D62495B-E677-B33E-E96A-876C74A1795D}"/>
              </a:ext>
            </a:extLst>
          </p:cNvPr>
          <p:cNvSpPr/>
          <p:nvPr userDrawn="1"/>
        </p:nvSpPr>
        <p:spPr>
          <a:xfrm>
            <a:off x="10429390" y="360726"/>
            <a:ext cx="1035859" cy="1035859"/>
          </a:xfrm>
          <a:prstGeom prst="ellipse">
            <a:avLst/>
          </a:prstGeom>
          <a:no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2F5B4C51-D7B0-8DF4-1005-4A45823CF1DA}"/>
              </a:ext>
            </a:extLst>
          </p:cNvPr>
          <p:cNvSpPr/>
          <p:nvPr userDrawn="1"/>
        </p:nvSpPr>
        <p:spPr>
          <a:xfrm>
            <a:off x="10337662" y="4398630"/>
            <a:ext cx="1700492" cy="1700492"/>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109D13BD-647F-F9C6-EC64-E0C051A48CE1}"/>
              </a:ext>
            </a:extLst>
          </p:cNvPr>
          <p:cNvSpPr/>
          <p:nvPr userDrawn="1"/>
        </p:nvSpPr>
        <p:spPr>
          <a:xfrm>
            <a:off x="5664569" y="541205"/>
            <a:ext cx="283407" cy="283407"/>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0394B760-4E9F-ABFE-F39A-C7C38896D0D4}"/>
              </a:ext>
            </a:extLst>
          </p:cNvPr>
          <p:cNvSpPr/>
          <p:nvPr userDrawn="1"/>
        </p:nvSpPr>
        <p:spPr>
          <a:xfrm>
            <a:off x="458087" y="5430446"/>
            <a:ext cx="99011" cy="9901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4801C86C-9DAD-6D03-33C0-02B51131952E}"/>
              </a:ext>
            </a:extLst>
          </p:cNvPr>
          <p:cNvSpPr/>
          <p:nvPr userDrawn="1"/>
        </p:nvSpPr>
        <p:spPr>
          <a:xfrm>
            <a:off x="0" y="-1994"/>
            <a:ext cx="1700492" cy="1700492"/>
          </a:xfrm>
          <a:prstGeom prst="ellipse">
            <a:avLst/>
          </a:prstGeom>
          <a:noFill/>
          <a:ln w="381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400250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0F82-D546-B6B8-1185-634877B461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38E682-5C20-D005-D381-9F7734F04A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BECCDB-7FB9-768F-B2B4-999A7D027E75}"/>
              </a:ext>
            </a:extLst>
          </p:cNvPr>
          <p:cNvSpPr>
            <a:spLocks noGrp="1"/>
          </p:cNvSpPr>
          <p:nvPr>
            <p:ph type="dt" sz="half" idx="10"/>
          </p:nvPr>
        </p:nvSpPr>
        <p:spPr/>
        <p:txBody>
          <a:bodyPr/>
          <a:lstStyle/>
          <a:p>
            <a:fld id="{62D6E202-B606-4609-B914-27C9371A1F6D}" type="datetime1">
              <a:rPr lang="en-US" smtClean="0"/>
              <a:t>1/20/2024</a:t>
            </a:fld>
            <a:endParaRPr lang="en-US" dirty="0"/>
          </a:p>
        </p:txBody>
      </p:sp>
      <p:sp>
        <p:nvSpPr>
          <p:cNvPr id="5" name="Footer Placeholder 4">
            <a:extLst>
              <a:ext uri="{FF2B5EF4-FFF2-40B4-BE49-F238E27FC236}">
                <a16:creationId xmlns:a16="http://schemas.microsoft.com/office/drawing/2014/main" id="{A1BABE48-7F6D-2611-1AFB-B060F2701A2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5A1F872-59E7-CACE-E7F4-48D3CC19939E}"/>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4258645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758806-4B23-366E-D60C-B6F87DA5F9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294AEA-3782-D74F-2963-25EBB8BB4D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1A2C7E-47D3-749D-9480-364DA76D82E3}"/>
              </a:ext>
            </a:extLst>
          </p:cNvPr>
          <p:cNvSpPr>
            <a:spLocks noGrp="1"/>
          </p:cNvSpPr>
          <p:nvPr>
            <p:ph type="dt" sz="half" idx="10"/>
          </p:nvPr>
        </p:nvSpPr>
        <p:spPr/>
        <p:txBody>
          <a:bodyPr/>
          <a:lstStyle/>
          <a:p>
            <a:fld id="{62D6E202-B606-4609-B914-27C9371A1F6D}" type="datetime1">
              <a:rPr lang="en-US" smtClean="0"/>
              <a:t>1/20/2024</a:t>
            </a:fld>
            <a:endParaRPr lang="en-US" dirty="0"/>
          </a:p>
        </p:txBody>
      </p:sp>
      <p:sp>
        <p:nvSpPr>
          <p:cNvPr id="5" name="Footer Placeholder 4">
            <a:extLst>
              <a:ext uri="{FF2B5EF4-FFF2-40B4-BE49-F238E27FC236}">
                <a16:creationId xmlns:a16="http://schemas.microsoft.com/office/drawing/2014/main" id="{49373239-2F6F-89D3-5F9E-CE9F9E8535C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5577D1D-6F2B-72DD-1E6C-5A585DD3D69E}"/>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0174116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1/20/2024</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grpSp>
        <p:nvGrpSpPr>
          <p:cNvPr id="9" name="Group 8">
            <a:extLst>
              <a:ext uri="{FF2B5EF4-FFF2-40B4-BE49-F238E27FC236}">
                <a16:creationId xmlns:a16="http://schemas.microsoft.com/office/drawing/2014/main" id="{A2C09A16-A6B6-E04E-A40A-F482C0A95C0A}"/>
              </a:ext>
            </a:extLst>
          </p:cNvPr>
          <p:cNvGrpSpPr/>
          <p:nvPr userDrawn="1"/>
        </p:nvGrpSpPr>
        <p:grpSpPr>
          <a:xfrm rot="5400000">
            <a:off x="-21619" y="1088453"/>
            <a:ext cx="910099" cy="99010"/>
            <a:chOff x="622418" y="280927"/>
            <a:chExt cx="2335705" cy="254101"/>
          </a:xfrm>
        </p:grpSpPr>
        <p:sp>
          <p:nvSpPr>
            <p:cNvPr id="10" name="Oval 9">
              <a:extLst>
                <a:ext uri="{FF2B5EF4-FFF2-40B4-BE49-F238E27FC236}">
                  <a16:creationId xmlns:a16="http://schemas.microsoft.com/office/drawing/2014/main" id="{A6B2DF34-338D-4F43-B8F7-D7A00348B68B}"/>
                </a:ext>
              </a:extLst>
            </p:cNvPr>
            <p:cNvSpPr/>
            <p:nvPr userDrawn="1"/>
          </p:nvSpPr>
          <p:spPr>
            <a:xfrm>
              <a:off x="1038739" y="280927"/>
              <a:ext cx="254101" cy="254101"/>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33778C21-4171-774D-A73F-77BEBF2E4C18}"/>
                </a:ext>
              </a:extLst>
            </p:cNvPr>
            <p:cNvSpPr/>
            <p:nvPr userDrawn="1"/>
          </p:nvSpPr>
          <p:spPr>
            <a:xfrm>
              <a:off x="1455060" y="280927"/>
              <a:ext cx="254101" cy="254101"/>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CC25D2EF-AE01-A247-8BC3-8F35F863C0A6}"/>
                </a:ext>
              </a:extLst>
            </p:cNvPr>
            <p:cNvSpPr/>
            <p:nvPr userDrawn="1"/>
          </p:nvSpPr>
          <p:spPr>
            <a:xfrm>
              <a:off x="1871381" y="280927"/>
              <a:ext cx="254101" cy="25410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5F860801-109B-EB4F-96A8-35D76B759583}"/>
                </a:ext>
              </a:extLst>
            </p:cNvPr>
            <p:cNvSpPr/>
            <p:nvPr userDrawn="1"/>
          </p:nvSpPr>
          <p:spPr>
            <a:xfrm>
              <a:off x="2287702" y="280927"/>
              <a:ext cx="254101" cy="254101"/>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97337F70-9199-7242-BD8B-8F96606A18A1}"/>
                </a:ext>
              </a:extLst>
            </p:cNvPr>
            <p:cNvSpPr/>
            <p:nvPr userDrawn="1"/>
          </p:nvSpPr>
          <p:spPr>
            <a:xfrm>
              <a:off x="2704022" y="280927"/>
              <a:ext cx="254101" cy="254101"/>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DF9320B7-AD58-7649-BC95-614ED90F4E69}"/>
                </a:ext>
              </a:extLst>
            </p:cNvPr>
            <p:cNvSpPr/>
            <p:nvPr userDrawn="1"/>
          </p:nvSpPr>
          <p:spPr>
            <a:xfrm>
              <a:off x="622418" y="280927"/>
              <a:ext cx="254101" cy="25410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itle 1">
            <a:extLst>
              <a:ext uri="{FF2B5EF4-FFF2-40B4-BE49-F238E27FC236}">
                <a16:creationId xmlns:a16="http://schemas.microsoft.com/office/drawing/2014/main" id="{0C0DE796-998A-F84E-9B56-1958C6777C8D}"/>
              </a:ext>
            </a:extLst>
          </p:cNvPr>
          <p:cNvSpPr>
            <a:spLocks noGrp="1"/>
          </p:cNvSpPr>
          <p:nvPr>
            <p:ph type="title" hasCustomPrompt="1"/>
          </p:nvPr>
        </p:nvSpPr>
        <p:spPr>
          <a:xfrm>
            <a:off x="1097280" y="421817"/>
            <a:ext cx="5751389" cy="1369074"/>
          </a:xfrm>
          <a:prstGeom prst="rect">
            <a:avLst/>
          </a:prstGeom>
        </p:spPr>
        <p:txBody>
          <a:bodyPr lIns="0" rIns="0" anchor="ctr">
            <a:normAutofit/>
          </a:bodyPr>
          <a:lstStyle>
            <a:lvl1pPr>
              <a:defRPr sz="4000" cap="all" baseline="0"/>
            </a:lvl1pPr>
          </a:lstStyle>
          <a:p>
            <a:r>
              <a:rPr lang="en-US" dirty="0"/>
              <a:t>Title Goes Here</a:t>
            </a:r>
          </a:p>
        </p:txBody>
      </p:sp>
      <p:sp>
        <p:nvSpPr>
          <p:cNvPr id="21" name="Picture Placeholder 20">
            <a:extLst>
              <a:ext uri="{FF2B5EF4-FFF2-40B4-BE49-F238E27FC236}">
                <a16:creationId xmlns:a16="http://schemas.microsoft.com/office/drawing/2014/main" id="{384D173E-9054-4C40-98EA-A6EAC4D8511B}"/>
              </a:ext>
            </a:extLst>
          </p:cNvPr>
          <p:cNvSpPr>
            <a:spLocks noGrp="1"/>
          </p:cNvSpPr>
          <p:nvPr>
            <p:ph type="pic" sz="quarter" idx="13"/>
          </p:nvPr>
        </p:nvSpPr>
        <p:spPr>
          <a:xfrm>
            <a:off x="7921641" y="0"/>
            <a:ext cx="4270360" cy="6858001"/>
          </a:xfrm>
          <a:custGeom>
            <a:avLst/>
            <a:gdLst>
              <a:gd name="connsiteX0" fmla="*/ 1904091 w 4305219"/>
              <a:gd name="connsiteY0" fmla="*/ 0 h 6913983"/>
              <a:gd name="connsiteX1" fmla="*/ 4305219 w 4305219"/>
              <a:gd name="connsiteY1" fmla="*/ 0 h 6913983"/>
              <a:gd name="connsiteX2" fmla="*/ 4305219 w 4305219"/>
              <a:gd name="connsiteY2" fmla="*/ 6913983 h 6913983"/>
              <a:gd name="connsiteX3" fmla="*/ 1818156 w 4305219"/>
              <a:gd name="connsiteY3" fmla="*/ 6913983 h 6913983"/>
              <a:gd name="connsiteX4" fmla="*/ 1507580 w 4305219"/>
              <a:gd name="connsiteY4" fmla="*/ 6681739 h 6913983"/>
              <a:gd name="connsiteX5" fmla="*/ 0 w 4305219"/>
              <a:gd name="connsiteY5" fmla="*/ 3484983 h 6913983"/>
              <a:gd name="connsiteX6" fmla="*/ 1826504 w 4305219"/>
              <a:gd name="connsiteY6" fmla="*/ 49741 h 691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5219" h="6913983">
                <a:moveTo>
                  <a:pt x="1904091" y="0"/>
                </a:moveTo>
                <a:lnTo>
                  <a:pt x="4305219" y="0"/>
                </a:lnTo>
                <a:lnTo>
                  <a:pt x="4305219" y="6913983"/>
                </a:lnTo>
                <a:lnTo>
                  <a:pt x="1818156" y="6913983"/>
                </a:lnTo>
                <a:lnTo>
                  <a:pt x="1507580" y="6681739"/>
                </a:lnTo>
                <a:cubicBezTo>
                  <a:pt x="586863" y="5921896"/>
                  <a:pt x="0" y="4771974"/>
                  <a:pt x="0" y="3484983"/>
                </a:cubicBezTo>
                <a:cubicBezTo>
                  <a:pt x="0" y="2054993"/>
                  <a:pt x="724522" y="794225"/>
                  <a:pt x="1826504" y="49741"/>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p:spPr>
        <p:txBody>
          <a:bodyPr wrap="square">
            <a:noAutofit/>
          </a:bodyPr>
          <a:lstStyle/>
          <a:p>
            <a:r>
              <a:rPr lang="en-US"/>
              <a:t>Click icon to add picture</a:t>
            </a:r>
            <a:endParaRPr lang="en-US" dirty="0"/>
          </a:p>
        </p:txBody>
      </p:sp>
      <p:sp>
        <p:nvSpPr>
          <p:cNvPr id="18" name="Content Placeholder 2">
            <a:extLst>
              <a:ext uri="{FF2B5EF4-FFF2-40B4-BE49-F238E27FC236}">
                <a16:creationId xmlns:a16="http://schemas.microsoft.com/office/drawing/2014/main" id="{881322FE-E286-E344-B332-CF37E6CAD2DC}"/>
              </a:ext>
            </a:extLst>
          </p:cNvPr>
          <p:cNvSpPr>
            <a:spLocks noGrp="1"/>
          </p:cNvSpPr>
          <p:nvPr>
            <p:ph sz="half" idx="1"/>
          </p:nvPr>
        </p:nvSpPr>
        <p:spPr>
          <a:xfrm>
            <a:off x="1097278" y="2322728"/>
            <a:ext cx="5751389" cy="4032225"/>
          </a:xfrm>
        </p:spPr>
        <p:txBody>
          <a:bodyPr anchor="t">
            <a:norm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020800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1/20/2024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grpSp>
        <p:nvGrpSpPr>
          <p:cNvPr id="21" name="Group 20">
            <a:extLst>
              <a:ext uri="{FF2B5EF4-FFF2-40B4-BE49-F238E27FC236}">
                <a16:creationId xmlns:a16="http://schemas.microsoft.com/office/drawing/2014/main" id="{7A2141DD-8D8D-FA43-BD4F-2CFC93C87782}"/>
              </a:ext>
            </a:extLst>
          </p:cNvPr>
          <p:cNvGrpSpPr/>
          <p:nvPr userDrawn="1"/>
        </p:nvGrpSpPr>
        <p:grpSpPr>
          <a:xfrm rot="5400000">
            <a:off x="-21619" y="1088453"/>
            <a:ext cx="910099" cy="99010"/>
            <a:chOff x="622418" y="280927"/>
            <a:chExt cx="2335705" cy="254101"/>
          </a:xfrm>
        </p:grpSpPr>
        <p:sp>
          <p:nvSpPr>
            <p:cNvPr id="22" name="Oval 21">
              <a:extLst>
                <a:ext uri="{FF2B5EF4-FFF2-40B4-BE49-F238E27FC236}">
                  <a16:creationId xmlns:a16="http://schemas.microsoft.com/office/drawing/2014/main" id="{71A62821-5E0F-DE41-B5C2-17A3A7277F4E}"/>
                </a:ext>
              </a:extLst>
            </p:cNvPr>
            <p:cNvSpPr/>
            <p:nvPr userDrawn="1"/>
          </p:nvSpPr>
          <p:spPr>
            <a:xfrm>
              <a:off x="1038739" y="280927"/>
              <a:ext cx="254101" cy="254101"/>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C311AE14-D8F0-1D4C-9D8D-603836582793}"/>
                </a:ext>
              </a:extLst>
            </p:cNvPr>
            <p:cNvSpPr/>
            <p:nvPr userDrawn="1"/>
          </p:nvSpPr>
          <p:spPr>
            <a:xfrm>
              <a:off x="1455060" y="280927"/>
              <a:ext cx="254101" cy="254101"/>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1F2BE645-D4F2-304C-9AFA-473D8F888A85}"/>
                </a:ext>
              </a:extLst>
            </p:cNvPr>
            <p:cNvSpPr/>
            <p:nvPr userDrawn="1"/>
          </p:nvSpPr>
          <p:spPr>
            <a:xfrm>
              <a:off x="1871381" y="280927"/>
              <a:ext cx="254101" cy="25410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3640330-30A6-6948-87A7-9DE6D41794F5}"/>
                </a:ext>
              </a:extLst>
            </p:cNvPr>
            <p:cNvSpPr/>
            <p:nvPr userDrawn="1"/>
          </p:nvSpPr>
          <p:spPr>
            <a:xfrm>
              <a:off x="2287702" y="280927"/>
              <a:ext cx="254101" cy="254101"/>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ADFB6548-D83C-1D4E-AE87-2E8F1D3D0FA7}"/>
                </a:ext>
              </a:extLst>
            </p:cNvPr>
            <p:cNvSpPr/>
            <p:nvPr userDrawn="1"/>
          </p:nvSpPr>
          <p:spPr>
            <a:xfrm>
              <a:off x="2704022" y="280927"/>
              <a:ext cx="254101" cy="254101"/>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97C7400-7EDC-8845-AB5A-80FB8175C1E2}"/>
                </a:ext>
              </a:extLst>
            </p:cNvPr>
            <p:cNvSpPr/>
            <p:nvPr userDrawn="1"/>
          </p:nvSpPr>
          <p:spPr>
            <a:xfrm>
              <a:off x="622418" y="280927"/>
              <a:ext cx="254101" cy="25410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itle 1">
            <a:extLst>
              <a:ext uri="{FF2B5EF4-FFF2-40B4-BE49-F238E27FC236}">
                <a16:creationId xmlns:a16="http://schemas.microsoft.com/office/drawing/2014/main" id="{BC941C44-9B96-0040-8C71-D8364EB577C2}"/>
              </a:ext>
            </a:extLst>
          </p:cNvPr>
          <p:cNvSpPr>
            <a:spLocks noGrp="1"/>
          </p:cNvSpPr>
          <p:nvPr>
            <p:ph type="title" hasCustomPrompt="1"/>
          </p:nvPr>
        </p:nvSpPr>
        <p:spPr>
          <a:xfrm>
            <a:off x="1097280" y="421817"/>
            <a:ext cx="10058400" cy="1369074"/>
          </a:xfrm>
          <a:prstGeom prst="rect">
            <a:avLst/>
          </a:prstGeom>
        </p:spPr>
        <p:txBody>
          <a:bodyPr lIns="0" rIns="0" anchor="ctr">
            <a:normAutofit/>
          </a:bodyPr>
          <a:lstStyle>
            <a:lvl1pPr>
              <a:defRPr sz="4000" cap="all" baseline="0"/>
            </a:lvl1pPr>
          </a:lstStyle>
          <a:p>
            <a:r>
              <a:rPr lang="en-US" dirty="0"/>
              <a:t>Title Goes Here</a:t>
            </a:r>
          </a:p>
        </p:txBody>
      </p:sp>
      <p:sp>
        <p:nvSpPr>
          <p:cNvPr id="29" name="Oval 28">
            <a:extLst>
              <a:ext uri="{FF2B5EF4-FFF2-40B4-BE49-F238E27FC236}">
                <a16:creationId xmlns:a16="http://schemas.microsoft.com/office/drawing/2014/main" id="{E014993B-5057-2A4C-9CA0-383DC5504020}"/>
              </a:ext>
            </a:extLst>
          </p:cNvPr>
          <p:cNvSpPr/>
          <p:nvPr userDrawn="1"/>
        </p:nvSpPr>
        <p:spPr>
          <a:xfrm>
            <a:off x="10429390" y="360726"/>
            <a:ext cx="1035859" cy="1035859"/>
          </a:xfrm>
          <a:prstGeom prst="ellipse">
            <a:avLst/>
          </a:prstGeom>
          <a:no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43B110E8-1FE2-BC47-A5AE-4C698B688B65}"/>
              </a:ext>
            </a:extLst>
          </p:cNvPr>
          <p:cNvSpPr/>
          <p:nvPr userDrawn="1"/>
        </p:nvSpPr>
        <p:spPr>
          <a:xfrm>
            <a:off x="5664570" y="125360"/>
            <a:ext cx="176394" cy="176394"/>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7DACF2F-5D4D-434D-8786-E4DF0385E6F6}"/>
              </a:ext>
            </a:extLst>
          </p:cNvPr>
          <p:cNvSpPr/>
          <p:nvPr userDrawn="1"/>
        </p:nvSpPr>
        <p:spPr>
          <a:xfrm>
            <a:off x="458087" y="5430446"/>
            <a:ext cx="99011" cy="9901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CFE816CC-CBCA-7946-B9E5-E9649EF369BE}"/>
              </a:ext>
            </a:extLst>
          </p:cNvPr>
          <p:cNvSpPr/>
          <p:nvPr userDrawn="1"/>
        </p:nvSpPr>
        <p:spPr>
          <a:xfrm>
            <a:off x="11383587" y="6035040"/>
            <a:ext cx="776923" cy="77692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182784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1/20/2024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4" name="Picture Placeholder 3">
            <a:extLst>
              <a:ext uri="{FF2B5EF4-FFF2-40B4-BE49-F238E27FC236}">
                <a16:creationId xmlns:a16="http://schemas.microsoft.com/office/drawing/2014/main" id="{C950F4E3-11A9-2549-A00D-601AEF6E49A4}"/>
              </a:ext>
            </a:extLst>
          </p:cNvPr>
          <p:cNvSpPr>
            <a:spLocks noGrp="1"/>
          </p:cNvSpPr>
          <p:nvPr>
            <p:ph type="pic" sz="quarter" idx="13"/>
          </p:nvPr>
        </p:nvSpPr>
        <p:spPr>
          <a:xfrm>
            <a:off x="1097279" y="2160508"/>
            <a:ext cx="2919413" cy="2919413"/>
          </a:xfrm>
          <a:prstGeom prst="ellipse">
            <a:avLst/>
          </a:prstGeom>
          <a:solidFill>
            <a:srgbClr val="EDEFF7"/>
          </a:solidFill>
          <a:ln w="38100">
            <a:solidFill>
              <a:schemeClr val="accent3"/>
            </a:solidFill>
          </a:ln>
        </p:spPr>
        <p:txBody>
          <a:bodyPr anchor="ctr"/>
          <a:lstStyle>
            <a:lvl1pPr algn="ctr">
              <a:defRPr/>
            </a:lvl1pPr>
          </a:lstStyle>
          <a:p>
            <a:r>
              <a:rPr lang="en-US"/>
              <a:t>Click icon to add picture</a:t>
            </a:r>
            <a:endParaRPr lang="en-US" dirty="0"/>
          </a:p>
        </p:txBody>
      </p:sp>
      <p:sp>
        <p:nvSpPr>
          <p:cNvPr id="21" name="Picture Placeholder 3">
            <a:extLst>
              <a:ext uri="{FF2B5EF4-FFF2-40B4-BE49-F238E27FC236}">
                <a16:creationId xmlns:a16="http://schemas.microsoft.com/office/drawing/2014/main" id="{21B5A175-E633-E74F-AE3B-DF58F989F443}"/>
              </a:ext>
            </a:extLst>
          </p:cNvPr>
          <p:cNvSpPr>
            <a:spLocks noGrp="1"/>
          </p:cNvSpPr>
          <p:nvPr>
            <p:ph type="pic" sz="quarter" idx="14"/>
          </p:nvPr>
        </p:nvSpPr>
        <p:spPr>
          <a:xfrm>
            <a:off x="4659186" y="2160508"/>
            <a:ext cx="2919413" cy="2919413"/>
          </a:xfrm>
          <a:prstGeom prst="ellipse">
            <a:avLst/>
          </a:prstGeom>
          <a:solidFill>
            <a:srgbClr val="EDEFF7"/>
          </a:solidFill>
          <a:ln w="38100">
            <a:solidFill>
              <a:schemeClr val="accent6"/>
            </a:solidFill>
          </a:ln>
        </p:spPr>
        <p:txBody>
          <a:bodyPr anchor="ctr"/>
          <a:lstStyle>
            <a:lvl1pPr algn="ctr">
              <a:defRPr/>
            </a:lvl1pPr>
          </a:lstStyle>
          <a:p>
            <a:r>
              <a:rPr lang="en-US"/>
              <a:t>Click icon to add picture</a:t>
            </a:r>
            <a:endParaRPr lang="en-US" dirty="0"/>
          </a:p>
        </p:txBody>
      </p:sp>
      <p:sp>
        <p:nvSpPr>
          <p:cNvPr id="22" name="Picture Placeholder 3">
            <a:extLst>
              <a:ext uri="{FF2B5EF4-FFF2-40B4-BE49-F238E27FC236}">
                <a16:creationId xmlns:a16="http://schemas.microsoft.com/office/drawing/2014/main" id="{261D2778-BA56-D247-9B2C-28D010C9D4E2}"/>
              </a:ext>
            </a:extLst>
          </p:cNvPr>
          <p:cNvSpPr>
            <a:spLocks noGrp="1"/>
          </p:cNvSpPr>
          <p:nvPr>
            <p:ph type="pic" sz="quarter" idx="15"/>
          </p:nvPr>
        </p:nvSpPr>
        <p:spPr>
          <a:xfrm>
            <a:off x="8221093" y="2160508"/>
            <a:ext cx="2919413" cy="2919413"/>
          </a:xfrm>
          <a:prstGeom prst="ellipse">
            <a:avLst/>
          </a:prstGeom>
          <a:solidFill>
            <a:srgbClr val="EDEFF7"/>
          </a:solidFill>
          <a:ln w="38100">
            <a:solidFill>
              <a:schemeClr val="accent1"/>
            </a:solidFill>
          </a:ln>
        </p:spPr>
        <p:txBody>
          <a:bodyPr anchor="ctr"/>
          <a:lstStyle>
            <a:lvl1pPr algn="ctr">
              <a:defRPr/>
            </a:lvl1pPr>
          </a:lstStyle>
          <a:p>
            <a:r>
              <a:rPr lang="en-US"/>
              <a:t>Click icon to add picture</a:t>
            </a:r>
            <a:endParaRPr lang="en-US" dirty="0"/>
          </a:p>
        </p:txBody>
      </p:sp>
      <p:sp>
        <p:nvSpPr>
          <p:cNvPr id="23" name="Text Placeholder 3">
            <a:extLst>
              <a:ext uri="{FF2B5EF4-FFF2-40B4-BE49-F238E27FC236}">
                <a16:creationId xmlns:a16="http://schemas.microsoft.com/office/drawing/2014/main" id="{2DAF6EFF-134E-BA40-8B51-917FDE13C076}"/>
              </a:ext>
            </a:extLst>
          </p:cNvPr>
          <p:cNvSpPr>
            <a:spLocks noGrp="1"/>
          </p:cNvSpPr>
          <p:nvPr>
            <p:ph type="body" sz="half" idx="2" hasCustomPrompt="1"/>
          </p:nvPr>
        </p:nvSpPr>
        <p:spPr>
          <a:xfrm>
            <a:off x="1097279" y="5486968"/>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Name Goes Here</a:t>
            </a:r>
          </a:p>
        </p:txBody>
      </p:sp>
      <p:sp>
        <p:nvSpPr>
          <p:cNvPr id="24" name="Text Placeholder 3">
            <a:extLst>
              <a:ext uri="{FF2B5EF4-FFF2-40B4-BE49-F238E27FC236}">
                <a16:creationId xmlns:a16="http://schemas.microsoft.com/office/drawing/2014/main" id="{188BF917-678C-1249-95B9-7FD2AC7B2231}"/>
              </a:ext>
            </a:extLst>
          </p:cNvPr>
          <p:cNvSpPr>
            <a:spLocks noGrp="1"/>
          </p:cNvSpPr>
          <p:nvPr>
            <p:ph type="body" sz="half" idx="16" hasCustomPrompt="1"/>
          </p:nvPr>
        </p:nvSpPr>
        <p:spPr>
          <a:xfrm>
            <a:off x="4666773" y="5486968"/>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Name Goes Here</a:t>
            </a:r>
          </a:p>
        </p:txBody>
      </p:sp>
      <p:sp>
        <p:nvSpPr>
          <p:cNvPr id="25" name="Text Placeholder 3">
            <a:extLst>
              <a:ext uri="{FF2B5EF4-FFF2-40B4-BE49-F238E27FC236}">
                <a16:creationId xmlns:a16="http://schemas.microsoft.com/office/drawing/2014/main" id="{BAFF17AE-3EA2-2D47-BCDD-E5587B127062}"/>
              </a:ext>
            </a:extLst>
          </p:cNvPr>
          <p:cNvSpPr>
            <a:spLocks noGrp="1"/>
          </p:cNvSpPr>
          <p:nvPr>
            <p:ph type="body" sz="half" idx="17" hasCustomPrompt="1"/>
          </p:nvPr>
        </p:nvSpPr>
        <p:spPr>
          <a:xfrm>
            <a:off x="8236267" y="5486968"/>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Name Goes Here</a:t>
            </a:r>
          </a:p>
        </p:txBody>
      </p:sp>
      <p:grpSp>
        <p:nvGrpSpPr>
          <p:cNvPr id="26" name="Group 25">
            <a:extLst>
              <a:ext uri="{FF2B5EF4-FFF2-40B4-BE49-F238E27FC236}">
                <a16:creationId xmlns:a16="http://schemas.microsoft.com/office/drawing/2014/main" id="{F2D7EDB7-7C02-0245-8A1F-553F094A4429}"/>
              </a:ext>
            </a:extLst>
          </p:cNvPr>
          <p:cNvGrpSpPr/>
          <p:nvPr userDrawn="1"/>
        </p:nvGrpSpPr>
        <p:grpSpPr>
          <a:xfrm rot="5400000">
            <a:off x="-21619" y="1088453"/>
            <a:ext cx="910099" cy="99010"/>
            <a:chOff x="622418" y="280927"/>
            <a:chExt cx="2335705" cy="254101"/>
          </a:xfrm>
        </p:grpSpPr>
        <p:sp>
          <p:nvSpPr>
            <p:cNvPr id="27" name="Oval 26">
              <a:extLst>
                <a:ext uri="{FF2B5EF4-FFF2-40B4-BE49-F238E27FC236}">
                  <a16:creationId xmlns:a16="http://schemas.microsoft.com/office/drawing/2014/main" id="{8CF5D165-4F6F-2447-8B9E-8B0D94808ED3}"/>
                </a:ext>
              </a:extLst>
            </p:cNvPr>
            <p:cNvSpPr/>
            <p:nvPr userDrawn="1"/>
          </p:nvSpPr>
          <p:spPr>
            <a:xfrm>
              <a:off x="1038739" y="280927"/>
              <a:ext cx="254101" cy="254101"/>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146C35C7-7133-4C43-BBF7-575440F7BAD3}"/>
                </a:ext>
              </a:extLst>
            </p:cNvPr>
            <p:cNvSpPr/>
            <p:nvPr userDrawn="1"/>
          </p:nvSpPr>
          <p:spPr>
            <a:xfrm>
              <a:off x="1455060" y="280927"/>
              <a:ext cx="254101" cy="254101"/>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D33DD7BE-C379-5C42-9FB0-EF72161049F4}"/>
                </a:ext>
              </a:extLst>
            </p:cNvPr>
            <p:cNvSpPr/>
            <p:nvPr userDrawn="1"/>
          </p:nvSpPr>
          <p:spPr>
            <a:xfrm>
              <a:off x="1871381" y="280927"/>
              <a:ext cx="254101" cy="25410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743DFC41-C6DE-7942-9358-E23A1EE8759D}"/>
                </a:ext>
              </a:extLst>
            </p:cNvPr>
            <p:cNvSpPr/>
            <p:nvPr userDrawn="1"/>
          </p:nvSpPr>
          <p:spPr>
            <a:xfrm>
              <a:off x="2287702" y="280927"/>
              <a:ext cx="254101" cy="254101"/>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A2ABB593-7229-9548-8BCC-C947B1BF8D93}"/>
                </a:ext>
              </a:extLst>
            </p:cNvPr>
            <p:cNvSpPr/>
            <p:nvPr userDrawn="1"/>
          </p:nvSpPr>
          <p:spPr>
            <a:xfrm>
              <a:off x="2704022" y="280927"/>
              <a:ext cx="254101" cy="254101"/>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986D2413-D60D-484E-ACAB-31891AFDA133}"/>
                </a:ext>
              </a:extLst>
            </p:cNvPr>
            <p:cNvSpPr/>
            <p:nvPr userDrawn="1"/>
          </p:nvSpPr>
          <p:spPr>
            <a:xfrm>
              <a:off x="622418" y="280927"/>
              <a:ext cx="254101" cy="25410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itle 1">
            <a:extLst>
              <a:ext uri="{FF2B5EF4-FFF2-40B4-BE49-F238E27FC236}">
                <a16:creationId xmlns:a16="http://schemas.microsoft.com/office/drawing/2014/main" id="{86090E0F-345E-3D4B-8886-95D8A4A77CE7}"/>
              </a:ext>
            </a:extLst>
          </p:cNvPr>
          <p:cNvSpPr>
            <a:spLocks noGrp="1"/>
          </p:cNvSpPr>
          <p:nvPr>
            <p:ph type="title" hasCustomPrompt="1"/>
          </p:nvPr>
        </p:nvSpPr>
        <p:spPr>
          <a:xfrm>
            <a:off x="1097280" y="421817"/>
            <a:ext cx="10058400" cy="1369074"/>
          </a:xfrm>
          <a:prstGeom prst="rect">
            <a:avLst/>
          </a:prstGeom>
        </p:spPr>
        <p:txBody>
          <a:bodyPr lIns="0" rIns="0" anchor="ctr">
            <a:normAutofit/>
          </a:bodyPr>
          <a:lstStyle>
            <a:lvl1pPr>
              <a:defRPr sz="4000" cap="all" baseline="0"/>
            </a:lvl1pPr>
          </a:lstStyle>
          <a:p>
            <a:r>
              <a:rPr lang="en-US" dirty="0"/>
              <a:t>Title Goes Here</a:t>
            </a:r>
          </a:p>
        </p:txBody>
      </p:sp>
    </p:spTree>
    <p:extLst>
      <p:ext uri="{BB962C8B-B14F-4D97-AF65-F5344CB8AC3E}">
        <p14:creationId xmlns:p14="http://schemas.microsoft.com/office/powerpoint/2010/main" val="32586829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17873" y="758952"/>
            <a:ext cx="7356255" cy="3566160"/>
          </a:xfrm>
          <a:prstGeom prst="rect">
            <a:avLst/>
          </a:prstGeom>
        </p:spPr>
        <p:txBody>
          <a:bodyPr anchor="b" anchorCtr="0">
            <a:normAutofit/>
          </a:bodyPr>
          <a:lstStyle>
            <a:lvl1pPr algn="ctr">
              <a:lnSpc>
                <a:spcPct val="90000"/>
              </a:lnSpc>
              <a:defRPr sz="8000" b="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417873" y="4663440"/>
            <a:ext cx="7356255" cy="1143000"/>
          </a:xfrm>
        </p:spPr>
        <p:txBody>
          <a:bodyPr lIns="91440" rIns="91440" anchor="t" anchorCtr="0">
            <a:normAutofit/>
          </a:bodyPr>
          <a:lstStyle>
            <a:lvl1pPr marL="0" indent="0" algn="ctr">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158240" y="4485132"/>
            <a:ext cx="98755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1/20/2024</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2" name="Oval 11">
            <a:extLst>
              <a:ext uri="{FF2B5EF4-FFF2-40B4-BE49-F238E27FC236}">
                <a16:creationId xmlns:a16="http://schemas.microsoft.com/office/drawing/2014/main" id="{8675A452-E352-BE40-9E44-7C0E90F4DBC5}"/>
              </a:ext>
            </a:extLst>
          </p:cNvPr>
          <p:cNvSpPr/>
          <p:nvPr userDrawn="1"/>
        </p:nvSpPr>
        <p:spPr>
          <a:xfrm>
            <a:off x="10429390" y="360726"/>
            <a:ext cx="1035859" cy="1035859"/>
          </a:xfrm>
          <a:prstGeom prst="ellipse">
            <a:avLst/>
          </a:prstGeom>
          <a:no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72E00246-7C7C-8E48-B95E-02BE89F197F5}"/>
              </a:ext>
            </a:extLst>
          </p:cNvPr>
          <p:cNvSpPr/>
          <p:nvPr userDrawn="1"/>
        </p:nvSpPr>
        <p:spPr>
          <a:xfrm>
            <a:off x="10337662" y="4398630"/>
            <a:ext cx="1700492" cy="1700492"/>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EBF1652A-A323-BC48-9A00-7ECF1C4E1DA4}"/>
              </a:ext>
            </a:extLst>
          </p:cNvPr>
          <p:cNvSpPr/>
          <p:nvPr userDrawn="1"/>
        </p:nvSpPr>
        <p:spPr>
          <a:xfrm>
            <a:off x="11634902" y="2565781"/>
            <a:ext cx="283407" cy="283407"/>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F733BC29-8FD1-CB45-8FF6-0C7CC3CB423D}"/>
              </a:ext>
            </a:extLst>
          </p:cNvPr>
          <p:cNvSpPr/>
          <p:nvPr userDrawn="1"/>
        </p:nvSpPr>
        <p:spPr>
          <a:xfrm>
            <a:off x="458087" y="5430446"/>
            <a:ext cx="99011" cy="9901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4C67EB1F-C984-B840-BD1F-FD174D01A3AF}"/>
              </a:ext>
            </a:extLst>
          </p:cNvPr>
          <p:cNvSpPr/>
          <p:nvPr userDrawn="1"/>
        </p:nvSpPr>
        <p:spPr>
          <a:xfrm>
            <a:off x="6135" y="0"/>
            <a:ext cx="1700492" cy="1700492"/>
          </a:xfrm>
          <a:prstGeom prst="ellipse">
            <a:avLst/>
          </a:prstGeom>
          <a:noFill/>
          <a:ln w="381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9D75F8B1-A294-E349-BD08-B06B2954212A}"/>
              </a:ext>
            </a:extLst>
          </p:cNvPr>
          <p:cNvGrpSpPr/>
          <p:nvPr userDrawn="1"/>
        </p:nvGrpSpPr>
        <p:grpSpPr>
          <a:xfrm>
            <a:off x="495300" y="0"/>
            <a:ext cx="11201400" cy="6880860"/>
            <a:chOff x="495300" y="0"/>
            <a:chExt cx="11201400" cy="6880860"/>
          </a:xfrm>
        </p:grpSpPr>
        <p:sp>
          <p:nvSpPr>
            <p:cNvPr id="33" name="Freeform 32">
              <a:extLst>
                <a:ext uri="{FF2B5EF4-FFF2-40B4-BE49-F238E27FC236}">
                  <a16:creationId xmlns:a16="http://schemas.microsoft.com/office/drawing/2014/main" id="{5942EFAD-842E-9C46-9853-C0F135D24007}"/>
                </a:ext>
              </a:extLst>
            </p:cNvPr>
            <p:cNvSpPr/>
            <p:nvPr userDrawn="1"/>
          </p:nvSpPr>
          <p:spPr>
            <a:xfrm>
              <a:off x="495300" y="0"/>
              <a:ext cx="1337265" cy="6880860"/>
            </a:xfrm>
            <a:custGeom>
              <a:avLst/>
              <a:gdLst>
                <a:gd name="connsiteX0" fmla="*/ 1173967 w 1337265"/>
                <a:gd name="connsiteY0" fmla="*/ 0 h 6880860"/>
                <a:gd name="connsiteX1" fmla="*/ 1319300 w 1337265"/>
                <a:gd name="connsiteY1" fmla="*/ 0 h 6880860"/>
                <a:gd name="connsiteX2" fmla="*/ 1204253 w 1337265"/>
                <a:gd name="connsiteY2" fmla="*/ 146399 h 6880860"/>
                <a:gd name="connsiteX3" fmla="*/ 114300 w 1337265"/>
                <a:gd name="connsiteY3" fmla="*/ 3429000 h 6880860"/>
                <a:gd name="connsiteX4" fmla="*/ 1204253 w 1337265"/>
                <a:gd name="connsiteY4" fmla="*/ 6711601 h 6880860"/>
                <a:gd name="connsiteX5" fmla="*/ 1337265 w 1337265"/>
                <a:gd name="connsiteY5" fmla="*/ 6880860 h 6880860"/>
                <a:gd name="connsiteX6" fmla="*/ 1191931 w 1337265"/>
                <a:gd name="connsiteY6" fmla="*/ 6880860 h 6880860"/>
                <a:gd name="connsiteX7" fmla="*/ 1112661 w 1337265"/>
                <a:gd name="connsiteY7" fmla="*/ 6779988 h 6880860"/>
                <a:gd name="connsiteX8" fmla="*/ 0 w 1337265"/>
                <a:gd name="connsiteY8" fmla="*/ 3429000 h 6880860"/>
                <a:gd name="connsiteX9" fmla="*/ 1112661 w 1337265"/>
                <a:gd name="connsiteY9" fmla="*/ 78012 h 6880860"/>
                <a:gd name="connsiteX10" fmla="*/ 1173967 w 1337265"/>
                <a:gd name="connsiteY10" fmla="*/ 0 h 688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265" h="6880860">
                  <a:moveTo>
                    <a:pt x="1173967" y="0"/>
                  </a:moveTo>
                  <a:lnTo>
                    <a:pt x="1319300" y="0"/>
                  </a:lnTo>
                  <a:lnTo>
                    <a:pt x="1204253" y="146399"/>
                  </a:lnTo>
                  <a:cubicBezTo>
                    <a:pt x="519693" y="1061765"/>
                    <a:pt x="114300" y="2198040"/>
                    <a:pt x="114300" y="3429000"/>
                  </a:cubicBezTo>
                  <a:cubicBezTo>
                    <a:pt x="114300" y="4659960"/>
                    <a:pt x="519693" y="5796235"/>
                    <a:pt x="1204253" y="6711601"/>
                  </a:cubicBezTo>
                  <a:lnTo>
                    <a:pt x="1337265" y="6880860"/>
                  </a:lnTo>
                  <a:lnTo>
                    <a:pt x="1191931" y="6880860"/>
                  </a:lnTo>
                  <a:lnTo>
                    <a:pt x="1112661" y="6779988"/>
                  </a:lnTo>
                  <a:cubicBezTo>
                    <a:pt x="413839" y="5845552"/>
                    <a:pt x="0" y="4685605"/>
                    <a:pt x="0" y="3429000"/>
                  </a:cubicBezTo>
                  <a:cubicBezTo>
                    <a:pt x="0" y="2172395"/>
                    <a:pt x="413839" y="1012448"/>
                    <a:pt x="1112661" y="78012"/>
                  </a:cubicBezTo>
                  <a:lnTo>
                    <a:pt x="1173967"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31">
              <a:extLst>
                <a:ext uri="{FF2B5EF4-FFF2-40B4-BE49-F238E27FC236}">
                  <a16:creationId xmlns:a16="http://schemas.microsoft.com/office/drawing/2014/main" id="{BE0B7AF7-52C0-EB45-93DE-79DFF44F5AAE}"/>
                </a:ext>
              </a:extLst>
            </p:cNvPr>
            <p:cNvSpPr/>
            <p:nvPr userDrawn="1"/>
          </p:nvSpPr>
          <p:spPr>
            <a:xfrm>
              <a:off x="10359435" y="0"/>
              <a:ext cx="1337265" cy="6880860"/>
            </a:xfrm>
            <a:custGeom>
              <a:avLst/>
              <a:gdLst>
                <a:gd name="connsiteX0" fmla="*/ 17965 w 1337265"/>
                <a:gd name="connsiteY0" fmla="*/ 0 h 6880860"/>
                <a:gd name="connsiteX1" fmla="*/ 163299 w 1337265"/>
                <a:gd name="connsiteY1" fmla="*/ 0 h 6880860"/>
                <a:gd name="connsiteX2" fmla="*/ 224604 w 1337265"/>
                <a:gd name="connsiteY2" fmla="*/ 78012 h 6880860"/>
                <a:gd name="connsiteX3" fmla="*/ 1337265 w 1337265"/>
                <a:gd name="connsiteY3" fmla="*/ 3429000 h 6880860"/>
                <a:gd name="connsiteX4" fmla="*/ 224604 w 1337265"/>
                <a:gd name="connsiteY4" fmla="*/ 6779988 h 6880860"/>
                <a:gd name="connsiteX5" fmla="*/ 145334 w 1337265"/>
                <a:gd name="connsiteY5" fmla="*/ 6880860 h 6880860"/>
                <a:gd name="connsiteX6" fmla="*/ 0 w 1337265"/>
                <a:gd name="connsiteY6" fmla="*/ 6880860 h 6880860"/>
                <a:gd name="connsiteX7" fmla="*/ 133012 w 1337265"/>
                <a:gd name="connsiteY7" fmla="*/ 6711601 h 6880860"/>
                <a:gd name="connsiteX8" fmla="*/ 1222965 w 1337265"/>
                <a:gd name="connsiteY8" fmla="*/ 3429000 h 6880860"/>
                <a:gd name="connsiteX9" fmla="*/ 133012 w 1337265"/>
                <a:gd name="connsiteY9" fmla="*/ 146399 h 6880860"/>
                <a:gd name="connsiteX10" fmla="*/ 17965 w 1337265"/>
                <a:gd name="connsiteY10" fmla="*/ 0 h 688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265" h="6880860">
                  <a:moveTo>
                    <a:pt x="17965" y="0"/>
                  </a:moveTo>
                  <a:lnTo>
                    <a:pt x="163299" y="0"/>
                  </a:lnTo>
                  <a:lnTo>
                    <a:pt x="224604" y="78012"/>
                  </a:lnTo>
                  <a:cubicBezTo>
                    <a:pt x="923426" y="1012448"/>
                    <a:pt x="1337265" y="2172395"/>
                    <a:pt x="1337265" y="3429000"/>
                  </a:cubicBezTo>
                  <a:cubicBezTo>
                    <a:pt x="1337265" y="4685605"/>
                    <a:pt x="923426" y="5845552"/>
                    <a:pt x="224604" y="6779988"/>
                  </a:cubicBezTo>
                  <a:lnTo>
                    <a:pt x="145334" y="6880860"/>
                  </a:lnTo>
                  <a:lnTo>
                    <a:pt x="0" y="6880860"/>
                  </a:lnTo>
                  <a:lnTo>
                    <a:pt x="133012" y="6711601"/>
                  </a:lnTo>
                  <a:cubicBezTo>
                    <a:pt x="817572" y="5796235"/>
                    <a:pt x="1222965" y="4659960"/>
                    <a:pt x="1222965" y="3429000"/>
                  </a:cubicBezTo>
                  <a:cubicBezTo>
                    <a:pt x="1222965" y="2198040"/>
                    <a:pt x="817572" y="1061765"/>
                    <a:pt x="133012" y="146399"/>
                  </a:cubicBezTo>
                  <a:lnTo>
                    <a:pt x="17965"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5969842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1/20/2024</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grpSp>
        <p:nvGrpSpPr>
          <p:cNvPr id="11" name="Group 10">
            <a:extLst>
              <a:ext uri="{FF2B5EF4-FFF2-40B4-BE49-F238E27FC236}">
                <a16:creationId xmlns:a16="http://schemas.microsoft.com/office/drawing/2014/main" id="{D06E6D77-4CA3-764C-99E1-7D2CFE6B929E}"/>
              </a:ext>
            </a:extLst>
          </p:cNvPr>
          <p:cNvGrpSpPr/>
          <p:nvPr userDrawn="1"/>
        </p:nvGrpSpPr>
        <p:grpSpPr>
          <a:xfrm rot="5400000">
            <a:off x="-21619" y="1088453"/>
            <a:ext cx="910099" cy="99010"/>
            <a:chOff x="622418" y="280927"/>
            <a:chExt cx="2335705" cy="254101"/>
          </a:xfrm>
        </p:grpSpPr>
        <p:sp>
          <p:nvSpPr>
            <p:cNvPr id="12" name="Oval 11">
              <a:extLst>
                <a:ext uri="{FF2B5EF4-FFF2-40B4-BE49-F238E27FC236}">
                  <a16:creationId xmlns:a16="http://schemas.microsoft.com/office/drawing/2014/main" id="{1D155117-8A2A-414B-9598-C2919DF747DC}"/>
                </a:ext>
              </a:extLst>
            </p:cNvPr>
            <p:cNvSpPr/>
            <p:nvPr userDrawn="1"/>
          </p:nvSpPr>
          <p:spPr>
            <a:xfrm>
              <a:off x="1038739" y="280927"/>
              <a:ext cx="254101" cy="254101"/>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53838F88-99DE-9246-A83B-9C7DB6AE99EF}"/>
                </a:ext>
              </a:extLst>
            </p:cNvPr>
            <p:cNvSpPr/>
            <p:nvPr userDrawn="1"/>
          </p:nvSpPr>
          <p:spPr>
            <a:xfrm>
              <a:off x="1455060" y="280927"/>
              <a:ext cx="254101" cy="254101"/>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D031FBA2-FD0D-7346-8941-4861923E15CF}"/>
                </a:ext>
              </a:extLst>
            </p:cNvPr>
            <p:cNvSpPr/>
            <p:nvPr userDrawn="1"/>
          </p:nvSpPr>
          <p:spPr>
            <a:xfrm>
              <a:off x="1871381" y="280927"/>
              <a:ext cx="254101" cy="25410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022D5D5E-3339-5D47-9E1C-8897082672DB}"/>
                </a:ext>
              </a:extLst>
            </p:cNvPr>
            <p:cNvSpPr/>
            <p:nvPr userDrawn="1"/>
          </p:nvSpPr>
          <p:spPr>
            <a:xfrm>
              <a:off x="2287702" y="280927"/>
              <a:ext cx="254101" cy="254101"/>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13BE7267-458F-A141-8480-10E9FB553671}"/>
                </a:ext>
              </a:extLst>
            </p:cNvPr>
            <p:cNvSpPr/>
            <p:nvPr userDrawn="1"/>
          </p:nvSpPr>
          <p:spPr>
            <a:xfrm>
              <a:off x="2704022" y="280927"/>
              <a:ext cx="254101" cy="254101"/>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A71A438B-57BE-F445-AFBB-BBB2270E9BB4}"/>
                </a:ext>
              </a:extLst>
            </p:cNvPr>
            <p:cNvSpPr/>
            <p:nvPr userDrawn="1"/>
          </p:nvSpPr>
          <p:spPr>
            <a:xfrm>
              <a:off x="622418" y="280927"/>
              <a:ext cx="254101" cy="25410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itle 1">
            <a:extLst>
              <a:ext uri="{FF2B5EF4-FFF2-40B4-BE49-F238E27FC236}">
                <a16:creationId xmlns:a16="http://schemas.microsoft.com/office/drawing/2014/main" id="{040C74AA-3663-2A49-AA62-C9207F22BF3D}"/>
              </a:ext>
            </a:extLst>
          </p:cNvPr>
          <p:cNvSpPr>
            <a:spLocks noGrp="1"/>
          </p:cNvSpPr>
          <p:nvPr>
            <p:ph type="title" hasCustomPrompt="1"/>
          </p:nvPr>
        </p:nvSpPr>
        <p:spPr>
          <a:xfrm>
            <a:off x="1097280" y="421817"/>
            <a:ext cx="10058400" cy="1369074"/>
          </a:xfrm>
          <a:prstGeom prst="rect">
            <a:avLst/>
          </a:prstGeom>
        </p:spPr>
        <p:txBody>
          <a:bodyPr lIns="0" rIns="0" anchor="ctr">
            <a:normAutofit/>
          </a:bodyPr>
          <a:lstStyle>
            <a:lvl1pPr>
              <a:defRPr sz="4000" cap="all" baseline="0"/>
            </a:lvl1pPr>
          </a:lstStyle>
          <a:p>
            <a:r>
              <a:rPr lang="en-US" dirty="0"/>
              <a:t>Title Goes Here</a:t>
            </a:r>
          </a:p>
        </p:txBody>
      </p:sp>
      <p:sp>
        <p:nvSpPr>
          <p:cNvPr id="19" name="Oval 18">
            <a:extLst>
              <a:ext uri="{FF2B5EF4-FFF2-40B4-BE49-F238E27FC236}">
                <a16:creationId xmlns:a16="http://schemas.microsoft.com/office/drawing/2014/main" id="{8E70AAE0-F405-8C4D-B2F2-BC73ABD2560F}"/>
              </a:ext>
            </a:extLst>
          </p:cNvPr>
          <p:cNvSpPr/>
          <p:nvPr userDrawn="1"/>
        </p:nvSpPr>
        <p:spPr>
          <a:xfrm>
            <a:off x="10429390" y="360726"/>
            <a:ext cx="1035859" cy="1035859"/>
          </a:xfrm>
          <a:prstGeom prst="ellipse">
            <a:avLst/>
          </a:prstGeom>
          <a:no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FC72AC8A-19AA-5641-88DA-414732A1A643}"/>
              </a:ext>
            </a:extLst>
          </p:cNvPr>
          <p:cNvSpPr/>
          <p:nvPr userDrawn="1"/>
        </p:nvSpPr>
        <p:spPr>
          <a:xfrm>
            <a:off x="458087" y="5430446"/>
            <a:ext cx="99011" cy="9901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0FF4153-FE4A-204C-B4B4-F331F8058F73}"/>
              </a:ext>
            </a:extLst>
          </p:cNvPr>
          <p:cNvSpPr/>
          <p:nvPr userDrawn="1"/>
        </p:nvSpPr>
        <p:spPr>
          <a:xfrm>
            <a:off x="5664570" y="125360"/>
            <a:ext cx="176394" cy="176394"/>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C0910027-B57E-5C4C-B196-C2CF16EB6B83}"/>
              </a:ext>
            </a:extLst>
          </p:cNvPr>
          <p:cNvSpPr/>
          <p:nvPr userDrawn="1"/>
        </p:nvSpPr>
        <p:spPr>
          <a:xfrm>
            <a:off x="11383587" y="6035040"/>
            <a:ext cx="776923" cy="77692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879728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1/20/2024</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grpSp>
        <p:nvGrpSpPr>
          <p:cNvPr id="13" name="Group 12">
            <a:extLst>
              <a:ext uri="{FF2B5EF4-FFF2-40B4-BE49-F238E27FC236}">
                <a16:creationId xmlns:a16="http://schemas.microsoft.com/office/drawing/2014/main" id="{DD896C11-7092-DD43-9676-23A81081B759}"/>
              </a:ext>
            </a:extLst>
          </p:cNvPr>
          <p:cNvGrpSpPr/>
          <p:nvPr userDrawn="1"/>
        </p:nvGrpSpPr>
        <p:grpSpPr>
          <a:xfrm rot="5400000">
            <a:off x="-21619" y="1088453"/>
            <a:ext cx="910099" cy="99010"/>
            <a:chOff x="622418" y="280927"/>
            <a:chExt cx="2335705" cy="254101"/>
          </a:xfrm>
        </p:grpSpPr>
        <p:sp>
          <p:nvSpPr>
            <p:cNvPr id="14" name="Oval 13">
              <a:extLst>
                <a:ext uri="{FF2B5EF4-FFF2-40B4-BE49-F238E27FC236}">
                  <a16:creationId xmlns:a16="http://schemas.microsoft.com/office/drawing/2014/main" id="{D39FB8D4-533A-0C44-89B5-487470B0B82B}"/>
                </a:ext>
              </a:extLst>
            </p:cNvPr>
            <p:cNvSpPr/>
            <p:nvPr userDrawn="1"/>
          </p:nvSpPr>
          <p:spPr>
            <a:xfrm>
              <a:off x="1038739" y="280927"/>
              <a:ext cx="254101" cy="254101"/>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C642B0AB-C322-C14B-B2A1-E9F144473219}"/>
                </a:ext>
              </a:extLst>
            </p:cNvPr>
            <p:cNvSpPr/>
            <p:nvPr userDrawn="1"/>
          </p:nvSpPr>
          <p:spPr>
            <a:xfrm>
              <a:off x="1455060" y="280927"/>
              <a:ext cx="254101" cy="254101"/>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47ABE4C7-7926-3949-9205-07E33FB2D2CE}"/>
                </a:ext>
              </a:extLst>
            </p:cNvPr>
            <p:cNvSpPr/>
            <p:nvPr userDrawn="1"/>
          </p:nvSpPr>
          <p:spPr>
            <a:xfrm>
              <a:off x="1871381" y="280927"/>
              <a:ext cx="254101" cy="25410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E1B43F26-6C7C-4D43-9D1C-A0F792F54874}"/>
                </a:ext>
              </a:extLst>
            </p:cNvPr>
            <p:cNvSpPr/>
            <p:nvPr userDrawn="1"/>
          </p:nvSpPr>
          <p:spPr>
            <a:xfrm>
              <a:off x="2287702" y="280927"/>
              <a:ext cx="254101" cy="254101"/>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C53D175F-F9D4-DD4E-81B9-495A2E867249}"/>
                </a:ext>
              </a:extLst>
            </p:cNvPr>
            <p:cNvSpPr/>
            <p:nvPr userDrawn="1"/>
          </p:nvSpPr>
          <p:spPr>
            <a:xfrm>
              <a:off x="2704022" y="280927"/>
              <a:ext cx="254101" cy="254101"/>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852D03A0-BBCF-2042-832A-8082F1377835}"/>
                </a:ext>
              </a:extLst>
            </p:cNvPr>
            <p:cNvSpPr/>
            <p:nvPr userDrawn="1"/>
          </p:nvSpPr>
          <p:spPr>
            <a:xfrm>
              <a:off x="622418" y="280927"/>
              <a:ext cx="254101" cy="25410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itle 1">
            <a:extLst>
              <a:ext uri="{FF2B5EF4-FFF2-40B4-BE49-F238E27FC236}">
                <a16:creationId xmlns:a16="http://schemas.microsoft.com/office/drawing/2014/main" id="{E2831508-70C2-2F43-998D-55CE4837BA4C}"/>
              </a:ext>
            </a:extLst>
          </p:cNvPr>
          <p:cNvSpPr>
            <a:spLocks noGrp="1"/>
          </p:cNvSpPr>
          <p:nvPr>
            <p:ph type="title" hasCustomPrompt="1"/>
          </p:nvPr>
        </p:nvSpPr>
        <p:spPr>
          <a:xfrm>
            <a:off x="1097280" y="421817"/>
            <a:ext cx="10058400" cy="1369074"/>
          </a:xfrm>
          <a:prstGeom prst="rect">
            <a:avLst/>
          </a:prstGeom>
        </p:spPr>
        <p:txBody>
          <a:bodyPr lIns="0" rIns="0" anchor="ctr">
            <a:normAutofit/>
          </a:bodyPr>
          <a:lstStyle>
            <a:lvl1pPr>
              <a:defRPr sz="4000" cap="all" baseline="0"/>
            </a:lvl1pPr>
          </a:lstStyle>
          <a:p>
            <a:r>
              <a:rPr lang="en-US" dirty="0"/>
              <a:t>Title Goes Here</a:t>
            </a:r>
          </a:p>
        </p:txBody>
      </p:sp>
      <p:sp>
        <p:nvSpPr>
          <p:cNvPr id="21" name="Oval 20">
            <a:extLst>
              <a:ext uri="{FF2B5EF4-FFF2-40B4-BE49-F238E27FC236}">
                <a16:creationId xmlns:a16="http://schemas.microsoft.com/office/drawing/2014/main" id="{5232ACE3-4E65-6243-9416-19BFA39FD92C}"/>
              </a:ext>
            </a:extLst>
          </p:cNvPr>
          <p:cNvSpPr/>
          <p:nvPr userDrawn="1"/>
        </p:nvSpPr>
        <p:spPr>
          <a:xfrm>
            <a:off x="10429390" y="360726"/>
            <a:ext cx="1035859" cy="1035859"/>
          </a:xfrm>
          <a:prstGeom prst="ellipse">
            <a:avLst/>
          </a:prstGeom>
          <a:no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6A372105-F1CB-9149-A4B9-C151B3CCB9B4}"/>
              </a:ext>
            </a:extLst>
          </p:cNvPr>
          <p:cNvSpPr/>
          <p:nvPr userDrawn="1"/>
        </p:nvSpPr>
        <p:spPr>
          <a:xfrm>
            <a:off x="458087" y="5430446"/>
            <a:ext cx="99011" cy="9901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CAE2DDF3-5C18-5644-8994-8CD902656DE8}"/>
              </a:ext>
            </a:extLst>
          </p:cNvPr>
          <p:cNvSpPr/>
          <p:nvPr userDrawn="1"/>
        </p:nvSpPr>
        <p:spPr>
          <a:xfrm>
            <a:off x="5664570" y="125360"/>
            <a:ext cx="176394" cy="176394"/>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0383F4E3-E6C1-BB40-90E6-290C140F9A07}"/>
              </a:ext>
            </a:extLst>
          </p:cNvPr>
          <p:cNvSpPr/>
          <p:nvPr userDrawn="1"/>
        </p:nvSpPr>
        <p:spPr>
          <a:xfrm>
            <a:off x="11383587" y="6035040"/>
            <a:ext cx="776923" cy="77692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95941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1/20/2024</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grpSp>
        <p:nvGrpSpPr>
          <p:cNvPr id="9" name="Group 8">
            <a:extLst>
              <a:ext uri="{FF2B5EF4-FFF2-40B4-BE49-F238E27FC236}">
                <a16:creationId xmlns:a16="http://schemas.microsoft.com/office/drawing/2014/main" id="{A2C09A16-A6B6-E04E-A40A-F482C0A95C0A}"/>
              </a:ext>
            </a:extLst>
          </p:cNvPr>
          <p:cNvGrpSpPr/>
          <p:nvPr userDrawn="1"/>
        </p:nvGrpSpPr>
        <p:grpSpPr>
          <a:xfrm rot="5400000">
            <a:off x="-21619" y="1088453"/>
            <a:ext cx="910099" cy="99010"/>
            <a:chOff x="622418" y="280927"/>
            <a:chExt cx="2335705" cy="254101"/>
          </a:xfrm>
        </p:grpSpPr>
        <p:sp>
          <p:nvSpPr>
            <p:cNvPr id="10" name="Oval 9">
              <a:extLst>
                <a:ext uri="{FF2B5EF4-FFF2-40B4-BE49-F238E27FC236}">
                  <a16:creationId xmlns:a16="http://schemas.microsoft.com/office/drawing/2014/main" id="{A6B2DF34-338D-4F43-B8F7-D7A00348B68B}"/>
                </a:ext>
              </a:extLst>
            </p:cNvPr>
            <p:cNvSpPr/>
            <p:nvPr userDrawn="1"/>
          </p:nvSpPr>
          <p:spPr>
            <a:xfrm>
              <a:off x="1038739" y="280927"/>
              <a:ext cx="254101" cy="254101"/>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33778C21-4171-774D-A73F-77BEBF2E4C18}"/>
                </a:ext>
              </a:extLst>
            </p:cNvPr>
            <p:cNvSpPr/>
            <p:nvPr userDrawn="1"/>
          </p:nvSpPr>
          <p:spPr>
            <a:xfrm>
              <a:off x="1455060" y="280927"/>
              <a:ext cx="254101" cy="254101"/>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CC25D2EF-AE01-A247-8BC3-8F35F863C0A6}"/>
                </a:ext>
              </a:extLst>
            </p:cNvPr>
            <p:cNvSpPr/>
            <p:nvPr userDrawn="1"/>
          </p:nvSpPr>
          <p:spPr>
            <a:xfrm>
              <a:off x="1871381" y="280927"/>
              <a:ext cx="254101" cy="25410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5F860801-109B-EB4F-96A8-35D76B759583}"/>
                </a:ext>
              </a:extLst>
            </p:cNvPr>
            <p:cNvSpPr/>
            <p:nvPr userDrawn="1"/>
          </p:nvSpPr>
          <p:spPr>
            <a:xfrm>
              <a:off x="2287702" y="280927"/>
              <a:ext cx="254101" cy="254101"/>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97337F70-9199-7242-BD8B-8F96606A18A1}"/>
                </a:ext>
              </a:extLst>
            </p:cNvPr>
            <p:cNvSpPr/>
            <p:nvPr userDrawn="1"/>
          </p:nvSpPr>
          <p:spPr>
            <a:xfrm>
              <a:off x="2704022" y="280927"/>
              <a:ext cx="254101" cy="254101"/>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DF9320B7-AD58-7649-BC95-614ED90F4E69}"/>
                </a:ext>
              </a:extLst>
            </p:cNvPr>
            <p:cNvSpPr/>
            <p:nvPr userDrawn="1"/>
          </p:nvSpPr>
          <p:spPr>
            <a:xfrm>
              <a:off x="622418" y="280927"/>
              <a:ext cx="254101" cy="25410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itle 1">
            <a:extLst>
              <a:ext uri="{FF2B5EF4-FFF2-40B4-BE49-F238E27FC236}">
                <a16:creationId xmlns:a16="http://schemas.microsoft.com/office/drawing/2014/main" id="{0C0DE796-998A-F84E-9B56-1958C6777C8D}"/>
              </a:ext>
            </a:extLst>
          </p:cNvPr>
          <p:cNvSpPr>
            <a:spLocks noGrp="1"/>
          </p:cNvSpPr>
          <p:nvPr>
            <p:ph type="title" hasCustomPrompt="1"/>
          </p:nvPr>
        </p:nvSpPr>
        <p:spPr>
          <a:xfrm>
            <a:off x="1097280" y="421817"/>
            <a:ext cx="10058400" cy="1369074"/>
          </a:xfrm>
          <a:prstGeom prst="rect">
            <a:avLst/>
          </a:prstGeom>
        </p:spPr>
        <p:txBody>
          <a:bodyPr lIns="0" rIns="0" anchor="ctr">
            <a:normAutofit/>
          </a:bodyPr>
          <a:lstStyle>
            <a:lvl1pPr>
              <a:defRPr sz="4000" cap="all" baseline="0"/>
            </a:lvl1pPr>
          </a:lstStyle>
          <a:p>
            <a:r>
              <a:rPr lang="en-US" dirty="0"/>
              <a:t>Title Goes Here</a:t>
            </a:r>
          </a:p>
        </p:txBody>
      </p:sp>
      <p:sp>
        <p:nvSpPr>
          <p:cNvPr id="17" name="Oval 16">
            <a:extLst>
              <a:ext uri="{FF2B5EF4-FFF2-40B4-BE49-F238E27FC236}">
                <a16:creationId xmlns:a16="http://schemas.microsoft.com/office/drawing/2014/main" id="{7B23D2B0-E152-D14D-8154-8DD47BD10DF3}"/>
              </a:ext>
            </a:extLst>
          </p:cNvPr>
          <p:cNvSpPr/>
          <p:nvPr userDrawn="1"/>
        </p:nvSpPr>
        <p:spPr>
          <a:xfrm>
            <a:off x="10429390" y="360726"/>
            <a:ext cx="1035859" cy="1035859"/>
          </a:xfrm>
          <a:prstGeom prst="ellipse">
            <a:avLst/>
          </a:prstGeom>
          <a:no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8A3BEDF6-5ABA-3B42-99BB-4438813B1A4B}"/>
              </a:ext>
            </a:extLst>
          </p:cNvPr>
          <p:cNvSpPr/>
          <p:nvPr userDrawn="1"/>
        </p:nvSpPr>
        <p:spPr>
          <a:xfrm>
            <a:off x="458087" y="5430446"/>
            <a:ext cx="99011" cy="9901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9CF8BE7-F2AC-AB4C-900F-F64D55111EFC}"/>
              </a:ext>
            </a:extLst>
          </p:cNvPr>
          <p:cNvSpPr/>
          <p:nvPr userDrawn="1"/>
        </p:nvSpPr>
        <p:spPr>
          <a:xfrm>
            <a:off x="5664570" y="125360"/>
            <a:ext cx="176394" cy="176394"/>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5EF4254B-D281-684E-BD0B-63AEC0AC197C}"/>
              </a:ext>
            </a:extLst>
          </p:cNvPr>
          <p:cNvSpPr/>
          <p:nvPr userDrawn="1"/>
        </p:nvSpPr>
        <p:spPr>
          <a:xfrm>
            <a:off x="11383587" y="6035040"/>
            <a:ext cx="776923" cy="77692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800130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20233-7ADF-6131-9C23-A72C82A263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CE8391-1636-30F8-E16E-26B3C62CE0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D18B41-B5D5-E7AA-C72E-10517D35F1DB}"/>
              </a:ext>
            </a:extLst>
          </p:cNvPr>
          <p:cNvSpPr>
            <a:spLocks noGrp="1"/>
          </p:cNvSpPr>
          <p:nvPr>
            <p:ph type="dt" sz="half" idx="10"/>
          </p:nvPr>
        </p:nvSpPr>
        <p:spPr/>
        <p:txBody>
          <a:bodyPr/>
          <a:lstStyle/>
          <a:p>
            <a:fld id="{4BE1D723-8F53-4F53-90B0-1982A396982E}" type="datetime1">
              <a:rPr lang="en-US" smtClean="0"/>
              <a:t>1/20/2024</a:t>
            </a:fld>
            <a:endParaRPr lang="en-US" dirty="0"/>
          </a:p>
        </p:txBody>
      </p:sp>
      <p:sp>
        <p:nvSpPr>
          <p:cNvPr id="5" name="Footer Placeholder 4">
            <a:extLst>
              <a:ext uri="{FF2B5EF4-FFF2-40B4-BE49-F238E27FC236}">
                <a16:creationId xmlns:a16="http://schemas.microsoft.com/office/drawing/2014/main" id="{F703A39B-4D1C-DD10-BC92-19AC070DD4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F3CC72F-7B97-9B5C-4D47-C32728662D2C}"/>
              </a:ext>
            </a:extLst>
          </p:cNvPr>
          <p:cNvSpPr>
            <a:spLocks noGrp="1"/>
          </p:cNvSpPr>
          <p:nvPr>
            <p:ph type="sldNum" sz="quarter" idx="12"/>
          </p:nvPr>
        </p:nvSpPr>
        <p:spPr/>
        <p:txBody>
          <a:bodyPr/>
          <a:lstStyle/>
          <a:p>
            <a:fld id="{3A98EE3D-8CD1-4C3F-BD1C-C98C9596463C}" type="slidenum">
              <a:rPr lang="en-US" smtClean="0"/>
              <a:t>‹#›</a:t>
            </a:fld>
            <a:endParaRPr lang="en-US" dirty="0"/>
          </a:p>
        </p:txBody>
      </p:sp>
      <p:grpSp>
        <p:nvGrpSpPr>
          <p:cNvPr id="7" name="Group 6">
            <a:extLst>
              <a:ext uri="{FF2B5EF4-FFF2-40B4-BE49-F238E27FC236}">
                <a16:creationId xmlns:a16="http://schemas.microsoft.com/office/drawing/2014/main" id="{09F13B85-672E-5318-1D8A-F767DEED22FF}"/>
              </a:ext>
            </a:extLst>
          </p:cNvPr>
          <p:cNvGrpSpPr/>
          <p:nvPr userDrawn="1"/>
        </p:nvGrpSpPr>
        <p:grpSpPr>
          <a:xfrm rot="5400000">
            <a:off x="-21619" y="1088453"/>
            <a:ext cx="910099" cy="99010"/>
            <a:chOff x="622418" y="280927"/>
            <a:chExt cx="2335705" cy="254101"/>
          </a:xfrm>
        </p:grpSpPr>
        <p:sp>
          <p:nvSpPr>
            <p:cNvPr id="8" name="Oval 7">
              <a:extLst>
                <a:ext uri="{FF2B5EF4-FFF2-40B4-BE49-F238E27FC236}">
                  <a16:creationId xmlns:a16="http://schemas.microsoft.com/office/drawing/2014/main" id="{1357E1D7-B76B-2322-0F8A-E8BA95F12160}"/>
                </a:ext>
              </a:extLst>
            </p:cNvPr>
            <p:cNvSpPr/>
            <p:nvPr userDrawn="1"/>
          </p:nvSpPr>
          <p:spPr>
            <a:xfrm>
              <a:off x="1038739" y="280927"/>
              <a:ext cx="254101" cy="254101"/>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F7A67C5-3E34-5E85-9E4D-E338F42FAE07}"/>
                </a:ext>
              </a:extLst>
            </p:cNvPr>
            <p:cNvSpPr/>
            <p:nvPr userDrawn="1"/>
          </p:nvSpPr>
          <p:spPr>
            <a:xfrm>
              <a:off x="1455060" y="280927"/>
              <a:ext cx="254101" cy="254101"/>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39BADD6A-4474-CC4F-CEE8-1AE4BD1BD425}"/>
                </a:ext>
              </a:extLst>
            </p:cNvPr>
            <p:cNvSpPr/>
            <p:nvPr userDrawn="1"/>
          </p:nvSpPr>
          <p:spPr>
            <a:xfrm>
              <a:off x="1871381" y="280927"/>
              <a:ext cx="254101" cy="25410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E5726B5D-7919-C706-616A-ACA9A25CC08F}"/>
                </a:ext>
              </a:extLst>
            </p:cNvPr>
            <p:cNvSpPr/>
            <p:nvPr userDrawn="1"/>
          </p:nvSpPr>
          <p:spPr>
            <a:xfrm>
              <a:off x="2287702" y="280927"/>
              <a:ext cx="254101" cy="254101"/>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60B462F0-C2B6-A642-1EFE-3D5708A9B1A2}"/>
                </a:ext>
              </a:extLst>
            </p:cNvPr>
            <p:cNvSpPr/>
            <p:nvPr userDrawn="1"/>
          </p:nvSpPr>
          <p:spPr>
            <a:xfrm>
              <a:off x="2704022" y="280927"/>
              <a:ext cx="254101" cy="254101"/>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301DCA47-E270-81A5-58EB-1043B3EA5A86}"/>
                </a:ext>
              </a:extLst>
            </p:cNvPr>
            <p:cNvSpPr/>
            <p:nvPr userDrawn="1"/>
          </p:nvSpPr>
          <p:spPr>
            <a:xfrm>
              <a:off x="622418" y="280927"/>
              <a:ext cx="254101" cy="25410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8334C5B7-E898-9BC0-DAEE-39446FEDB9E0}"/>
              </a:ext>
            </a:extLst>
          </p:cNvPr>
          <p:cNvSpPr/>
          <p:nvPr userDrawn="1"/>
        </p:nvSpPr>
        <p:spPr>
          <a:xfrm>
            <a:off x="10429390" y="360726"/>
            <a:ext cx="1035859" cy="1035859"/>
          </a:xfrm>
          <a:prstGeom prst="ellipse">
            <a:avLst/>
          </a:prstGeom>
          <a:no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960AD2A-73E0-F851-84DD-742E23D321E4}"/>
              </a:ext>
            </a:extLst>
          </p:cNvPr>
          <p:cNvSpPr/>
          <p:nvPr userDrawn="1"/>
        </p:nvSpPr>
        <p:spPr>
          <a:xfrm>
            <a:off x="5664570" y="125360"/>
            <a:ext cx="176394" cy="176394"/>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26329DB9-6B5C-17FE-4F56-D928660D8407}"/>
              </a:ext>
            </a:extLst>
          </p:cNvPr>
          <p:cNvSpPr/>
          <p:nvPr userDrawn="1"/>
        </p:nvSpPr>
        <p:spPr>
          <a:xfrm>
            <a:off x="458087" y="5430446"/>
            <a:ext cx="99011" cy="9901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DB917E28-57B6-E88E-3F66-95454852EA79}"/>
              </a:ext>
            </a:extLst>
          </p:cNvPr>
          <p:cNvSpPr/>
          <p:nvPr userDrawn="1"/>
        </p:nvSpPr>
        <p:spPr>
          <a:xfrm>
            <a:off x="11383587" y="6035040"/>
            <a:ext cx="776923" cy="77692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67666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CAF7E-7ED4-B02C-A19D-25A373BB9D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8426B7-694B-7D2A-A0B0-A0E441F3C6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F673D1-B0BD-F72B-15C2-24DD440DE1F1}"/>
              </a:ext>
            </a:extLst>
          </p:cNvPr>
          <p:cNvSpPr>
            <a:spLocks noGrp="1"/>
          </p:cNvSpPr>
          <p:nvPr>
            <p:ph type="dt" sz="half" idx="10"/>
          </p:nvPr>
        </p:nvSpPr>
        <p:spPr/>
        <p:txBody>
          <a:bodyPr/>
          <a:lstStyle/>
          <a:p>
            <a:fld id="{97669AF7-7BEB-44E4-9852-375E34362B5B}" type="datetime1">
              <a:rPr lang="en-US" smtClean="0"/>
              <a:t>1/20/2024</a:t>
            </a:fld>
            <a:endParaRPr lang="en-US" dirty="0"/>
          </a:p>
        </p:txBody>
      </p:sp>
      <p:sp>
        <p:nvSpPr>
          <p:cNvPr id="5" name="Footer Placeholder 4">
            <a:extLst>
              <a:ext uri="{FF2B5EF4-FFF2-40B4-BE49-F238E27FC236}">
                <a16:creationId xmlns:a16="http://schemas.microsoft.com/office/drawing/2014/main" id="{C577026A-57C1-8D30-BEC7-FF1C3AEDED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A3768B-FEC3-36DD-F288-DE72350D25F4}"/>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7" name="Oval 6">
            <a:extLst>
              <a:ext uri="{FF2B5EF4-FFF2-40B4-BE49-F238E27FC236}">
                <a16:creationId xmlns:a16="http://schemas.microsoft.com/office/drawing/2014/main" id="{23EC3068-047A-769B-F1DF-E306D6752F9B}"/>
              </a:ext>
            </a:extLst>
          </p:cNvPr>
          <p:cNvSpPr/>
          <p:nvPr userDrawn="1"/>
        </p:nvSpPr>
        <p:spPr>
          <a:xfrm>
            <a:off x="10429390" y="360726"/>
            <a:ext cx="1035859" cy="1035859"/>
          </a:xfrm>
          <a:prstGeom prst="ellipse">
            <a:avLst/>
          </a:prstGeom>
          <a:no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EE2DF22A-372C-6791-9316-9A69340212B3}"/>
              </a:ext>
            </a:extLst>
          </p:cNvPr>
          <p:cNvSpPr/>
          <p:nvPr userDrawn="1"/>
        </p:nvSpPr>
        <p:spPr>
          <a:xfrm>
            <a:off x="10337662" y="4398630"/>
            <a:ext cx="1700492" cy="1700492"/>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D55FA0BE-B9D9-8B5C-2871-3E0DFDDD0EB0}"/>
              </a:ext>
            </a:extLst>
          </p:cNvPr>
          <p:cNvSpPr/>
          <p:nvPr userDrawn="1"/>
        </p:nvSpPr>
        <p:spPr>
          <a:xfrm>
            <a:off x="11634902" y="2565781"/>
            <a:ext cx="283407" cy="283407"/>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5395575E-8DAB-50AA-6567-5143CEDE486C}"/>
              </a:ext>
            </a:extLst>
          </p:cNvPr>
          <p:cNvSpPr/>
          <p:nvPr userDrawn="1"/>
        </p:nvSpPr>
        <p:spPr>
          <a:xfrm>
            <a:off x="458087" y="5430446"/>
            <a:ext cx="99011" cy="9901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B5D6E6A6-C6D5-2630-CB54-D9F55A288EA9}"/>
              </a:ext>
            </a:extLst>
          </p:cNvPr>
          <p:cNvSpPr/>
          <p:nvPr userDrawn="1"/>
        </p:nvSpPr>
        <p:spPr>
          <a:xfrm>
            <a:off x="6135" y="0"/>
            <a:ext cx="1700492" cy="1700492"/>
          </a:xfrm>
          <a:prstGeom prst="ellipse">
            <a:avLst/>
          </a:prstGeom>
          <a:noFill/>
          <a:ln w="381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6FA94A84-F440-FB4C-9C0A-6105A75FB94A}"/>
              </a:ext>
            </a:extLst>
          </p:cNvPr>
          <p:cNvGrpSpPr/>
          <p:nvPr userDrawn="1"/>
        </p:nvGrpSpPr>
        <p:grpSpPr>
          <a:xfrm>
            <a:off x="495300" y="0"/>
            <a:ext cx="11201400" cy="6880860"/>
            <a:chOff x="495300" y="0"/>
            <a:chExt cx="11201400" cy="6880860"/>
          </a:xfrm>
        </p:grpSpPr>
        <p:sp>
          <p:nvSpPr>
            <p:cNvPr id="13" name="Freeform 32">
              <a:extLst>
                <a:ext uri="{FF2B5EF4-FFF2-40B4-BE49-F238E27FC236}">
                  <a16:creationId xmlns:a16="http://schemas.microsoft.com/office/drawing/2014/main" id="{63853C0C-352E-8CDD-E8D9-CA0DEE726705}"/>
                </a:ext>
              </a:extLst>
            </p:cNvPr>
            <p:cNvSpPr/>
            <p:nvPr userDrawn="1"/>
          </p:nvSpPr>
          <p:spPr>
            <a:xfrm>
              <a:off x="495300" y="0"/>
              <a:ext cx="1337265" cy="6880860"/>
            </a:xfrm>
            <a:custGeom>
              <a:avLst/>
              <a:gdLst>
                <a:gd name="connsiteX0" fmla="*/ 1173967 w 1337265"/>
                <a:gd name="connsiteY0" fmla="*/ 0 h 6880860"/>
                <a:gd name="connsiteX1" fmla="*/ 1319300 w 1337265"/>
                <a:gd name="connsiteY1" fmla="*/ 0 h 6880860"/>
                <a:gd name="connsiteX2" fmla="*/ 1204253 w 1337265"/>
                <a:gd name="connsiteY2" fmla="*/ 146399 h 6880860"/>
                <a:gd name="connsiteX3" fmla="*/ 114300 w 1337265"/>
                <a:gd name="connsiteY3" fmla="*/ 3429000 h 6880860"/>
                <a:gd name="connsiteX4" fmla="*/ 1204253 w 1337265"/>
                <a:gd name="connsiteY4" fmla="*/ 6711601 h 6880860"/>
                <a:gd name="connsiteX5" fmla="*/ 1337265 w 1337265"/>
                <a:gd name="connsiteY5" fmla="*/ 6880860 h 6880860"/>
                <a:gd name="connsiteX6" fmla="*/ 1191931 w 1337265"/>
                <a:gd name="connsiteY6" fmla="*/ 6880860 h 6880860"/>
                <a:gd name="connsiteX7" fmla="*/ 1112661 w 1337265"/>
                <a:gd name="connsiteY7" fmla="*/ 6779988 h 6880860"/>
                <a:gd name="connsiteX8" fmla="*/ 0 w 1337265"/>
                <a:gd name="connsiteY8" fmla="*/ 3429000 h 6880860"/>
                <a:gd name="connsiteX9" fmla="*/ 1112661 w 1337265"/>
                <a:gd name="connsiteY9" fmla="*/ 78012 h 6880860"/>
                <a:gd name="connsiteX10" fmla="*/ 1173967 w 1337265"/>
                <a:gd name="connsiteY10" fmla="*/ 0 h 688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265" h="6880860">
                  <a:moveTo>
                    <a:pt x="1173967" y="0"/>
                  </a:moveTo>
                  <a:lnTo>
                    <a:pt x="1319300" y="0"/>
                  </a:lnTo>
                  <a:lnTo>
                    <a:pt x="1204253" y="146399"/>
                  </a:lnTo>
                  <a:cubicBezTo>
                    <a:pt x="519693" y="1061765"/>
                    <a:pt x="114300" y="2198040"/>
                    <a:pt x="114300" y="3429000"/>
                  </a:cubicBezTo>
                  <a:cubicBezTo>
                    <a:pt x="114300" y="4659960"/>
                    <a:pt x="519693" y="5796235"/>
                    <a:pt x="1204253" y="6711601"/>
                  </a:cubicBezTo>
                  <a:lnTo>
                    <a:pt x="1337265" y="6880860"/>
                  </a:lnTo>
                  <a:lnTo>
                    <a:pt x="1191931" y="6880860"/>
                  </a:lnTo>
                  <a:lnTo>
                    <a:pt x="1112661" y="6779988"/>
                  </a:lnTo>
                  <a:cubicBezTo>
                    <a:pt x="413839" y="5845552"/>
                    <a:pt x="0" y="4685605"/>
                    <a:pt x="0" y="3429000"/>
                  </a:cubicBezTo>
                  <a:cubicBezTo>
                    <a:pt x="0" y="2172395"/>
                    <a:pt x="413839" y="1012448"/>
                    <a:pt x="1112661" y="78012"/>
                  </a:cubicBezTo>
                  <a:lnTo>
                    <a:pt x="1173967"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31">
              <a:extLst>
                <a:ext uri="{FF2B5EF4-FFF2-40B4-BE49-F238E27FC236}">
                  <a16:creationId xmlns:a16="http://schemas.microsoft.com/office/drawing/2014/main" id="{82527C31-F6D6-C2E0-20B9-0798C761D645}"/>
                </a:ext>
              </a:extLst>
            </p:cNvPr>
            <p:cNvSpPr/>
            <p:nvPr userDrawn="1"/>
          </p:nvSpPr>
          <p:spPr>
            <a:xfrm>
              <a:off x="10359435" y="0"/>
              <a:ext cx="1337265" cy="6880860"/>
            </a:xfrm>
            <a:custGeom>
              <a:avLst/>
              <a:gdLst>
                <a:gd name="connsiteX0" fmla="*/ 17965 w 1337265"/>
                <a:gd name="connsiteY0" fmla="*/ 0 h 6880860"/>
                <a:gd name="connsiteX1" fmla="*/ 163299 w 1337265"/>
                <a:gd name="connsiteY1" fmla="*/ 0 h 6880860"/>
                <a:gd name="connsiteX2" fmla="*/ 224604 w 1337265"/>
                <a:gd name="connsiteY2" fmla="*/ 78012 h 6880860"/>
                <a:gd name="connsiteX3" fmla="*/ 1337265 w 1337265"/>
                <a:gd name="connsiteY3" fmla="*/ 3429000 h 6880860"/>
                <a:gd name="connsiteX4" fmla="*/ 224604 w 1337265"/>
                <a:gd name="connsiteY4" fmla="*/ 6779988 h 6880860"/>
                <a:gd name="connsiteX5" fmla="*/ 145334 w 1337265"/>
                <a:gd name="connsiteY5" fmla="*/ 6880860 h 6880860"/>
                <a:gd name="connsiteX6" fmla="*/ 0 w 1337265"/>
                <a:gd name="connsiteY6" fmla="*/ 6880860 h 6880860"/>
                <a:gd name="connsiteX7" fmla="*/ 133012 w 1337265"/>
                <a:gd name="connsiteY7" fmla="*/ 6711601 h 6880860"/>
                <a:gd name="connsiteX8" fmla="*/ 1222965 w 1337265"/>
                <a:gd name="connsiteY8" fmla="*/ 3429000 h 6880860"/>
                <a:gd name="connsiteX9" fmla="*/ 133012 w 1337265"/>
                <a:gd name="connsiteY9" fmla="*/ 146399 h 6880860"/>
                <a:gd name="connsiteX10" fmla="*/ 17965 w 1337265"/>
                <a:gd name="connsiteY10" fmla="*/ 0 h 688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265" h="6880860">
                  <a:moveTo>
                    <a:pt x="17965" y="0"/>
                  </a:moveTo>
                  <a:lnTo>
                    <a:pt x="163299" y="0"/>
                  </a:lnTo>
                  <a:lnTo>
                    <a:pt x="224604" y="78012"/>
                  </a:lnTo>
                  <a:cubicBezTo>
                    <a:pt x="923426" y="1012448"/>
                    <a:pt x="1337265" y="2172395"/>
                    <a:pt x="1337265" y="3429000"/>
                  </a:cubicBezTo>
                  <a:cubicBezTo>
                    <a:pt x="1337265" y="4685605"/>
                    <a:pt x="923426" y="5845552"/>
                    <a:pt x="224604" y="6779988"/>
                  </a:cubicBezTo>
                  <a:lnTo>
                    <a:pt x="145334" y="6880860"/>
                  </a:lnTo>
                  <a:lnTo>
                    <a:pt x="0" y="6880860"/>
                  </a:lnTo>
                  <a:lnTo>
                    <a:pt x="133012" y="6711601"/>
                  </a:lnTo>
                  <a:cubicBezTo>
                    <a:pt x="817572" y="5796235"/>
                    <a:pt x="1222965" y="4659960"/>
                    <a:pt x="1222965" y="3429000"/>
                  </a:cubicBezTo>
                  <a:cubicBezTo>
                    <a:pt x="1222965" y="2198040"/>
                    <a:pt x="817572" y="1061765"/>
                    <a:pt x="133012" y="146399"/>
                  </a:cubicBezTo>
                  <a:lnTo>
                    <a:pt x="17965"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6888202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56096-11E6-95C5-C0B0-3E26CA5D84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886F7D-B748-37E0-AC70-8118BF6996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C2560F-AB51-16F2-4FAB-ABB5BAF3F5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0295CE-FC14-8908-E450-CB15B61EC234}"/>
              </a:ext>
            </a:extLst>
          </p:cNvPr>
          <p:cNvSpPr>
            <a:spLocks noGrp="1"/>
          </p:cNvSpPr>
          <p:nvPr>
            <p:ph type="dt" sz="half" idx="10"/>
          </p:nvPr>
        </p:nvSpPr>
        <p:spPr/>
        <p:txBody>
          <a:bodyPr/>
          <a:lstStyle/>
          <a:p>
            <a:fld id="{BAAAC38D-0552-4C82-B593-E6124DFADBE2}" type="datetime1">
              <a:rPr lang="en-US" smtClean="0"/>
              <a:t>1/20/2024</a:t>
            </a:fld>
            <a:endParaRPr lang="en-US" dirty="0"/>
          </a:p>
        </p:txBody>
      </p:sp>
      <p:sp>
        <p:nvSpPr>
          <p:cNvPr id="6" name="Footer Placeholder 5">
            <a:extLst>
              <a:ext uri="{FF2B5EF4-FFF2-40B4-BE49-F238E27FC236}">
                <a16:creationId xmlns:a16="http://schemas.microsoft.com/office/drawing/2014/main" id="{BD6258FD-268A-BFA9-D8D4-481D2C86FC2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A909F79-66BE-4106-0AC0-E865459F4D68}"/>
              </a:ext>
            </a:extLst>
          </p:cNvPr>
          <p:cNvSpPr>
            <a:spLocks noGrp="1"/>
          </p:cNvSpPr>
          <p:nvPr>
            <p:ph type="sldNum" sz="quarter" idx="12"/>
          </p:nvPr>
        </p:nvSpPr>
        <p:spPr/>
        <p:txBody>
          <a:bodyPr/>
          <a:lstStyle/>
          <a:p>
            <a:fld id="{3A98EE3D-8CD1-4C3F-BD1C-C98C9596463C}" type="slidenum">
              <a:rPr lang="en-US" smtClean="0"/>
              <a:t>‹#›</a:t>
            </a:fld>
            <a:endParaRPr lang="en-US" dirty="0"/>
          </a:p>
        </p:txBody>
      </p:sp>
      <p:grpSp>
        <p:nvGrpSpPr>
          <p:cNvPr id="8" name="Group 7">
            <a:extLst>
              <a:ext uri="{FF2B5EF4-FFF2-40B4-BE49-F238E27FC236}">
                <a16:creationId xmlns:a16="http://schemas.microsoft.com/office/drawing/2014/main" id="{48DB58F9-599B-6162-B77E-F4D79761F239}"/>
              </a:ext>
            </a:extLst>
          </p:cNvPr>
          <p:cNvGrpSpPr/>
          <p:nvPr userDrawn="1"/>
        </p:nvGrpSpPr>
        <p:grpSpPr>
          <a:xfrm rot="5400000">
            <a:off x="-21619" y="1088453"/>
            <a:ext cx="910099" cy="99010"/>
            <a:chOff x="622418" y="280927"/>
            <a:chExt cx="2335705" cy="254101"/>
          </a:xfrm>
        </p:grpSpPr>
        <p:sp>
          <p:nvSpPr>
            <p:cNvPr id="9" name="Oval 8">
              <a:extLst>
                <a:ext uri="{FF2B5EF4-FFF2-40B4-BE49-F238E27FC236}">
                  <a16:creationId xmlns:a16="http://schemas.microsoft.com/office/drawing/2014/main" id="{1548AC1C-3C40-CF01-7E22-52C68BA62050}"/>
                </a:ext>
              </a:extLst>
            </p:cNvPr>
            <p:cNvSpPr/>
            <p:nvPr userDrawn="1"/>
          </p:nvSpPr>
          <p:spPr>
            <a:xfrm>
              <a:off x="1038739" y="280927"/>
              <a:ext cx="254101" cy="254101"/>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32A2DDCE-FC7F-F282-780E-263EB8F3D487}"/>
                </a:ext>
              </a:extLst>
            </p:cNvPr>
            <p:cNvSpPr/>
            <p:nvPr userDrawn="1"/>
          </p:nvSpPr>
          <p:spPr>
            <a:xfrm>
              <a:off x="1455060" y="280927"/>
              <a:ext cx="254101" cy="254101"/>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AAA6D0E3-B5BA-BF6E-1ACB-D7AEF6AFA295}"/>
                </a:ext>
              </a:extLst>
            </p:cNvPr>
            <p:cNvSpPr/>
            <p:nvPr userDrawn="1"/>
          </p:nvSpPr>
          <p:spPr>
            <a:xfrm>
              <a:off x="1871381" y="280927"/>
              <a:ext cx="254101" cy="25410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19F838C1-F01B-7887-9711-D85E806CE0D3}"/>
                </a:ext>
              </a:extLst>
            </p:cNvPr>
            <p:cNvSpPr/>
            <p:nvPr userDrawn="1"/>
          </p:nvSpPr>
          <p:spPr>
            <a:xfrm>
              <a:off x="2287702" y="280927"/>
              <a:ext cx="254101" cy="254101"/>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C25E614B-26C4-D8A1-DF3A-738A959960D7}"/>
                </a:ext>
              </a:extLst>
            </p:cNvPr>
            <p:cNvSpPr/>
            <p:nvPr userDrawn="1"/>
          </p:nvSpPr>
          <p:spPr>
            <a:xfrm>
              <a:off x="2704022" y="280927"/>
              <a:ext cx="254101" cy="254101"/>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C0914BEA-728A-2609-EF7B-924351D22705}"/>
                </a:ext>
              </a:extLst>
            </p:cNvPr>
            <p:cNvSpPr/>
            <p:nvPr userDrawn="1"/>
          </p:nvSpPr>
          <p:spPr>
            <a:xfrm>
              <a:off x="622418" y="280927"/>
              <a:ext cx="254101" cy="25410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Oval 14">
            <a:extLst>
              <a:ext uri="{FF2B5EF4-FFF2-40B4-BE49-F238E27FC236}">
                <a16:creationId xmlns:a16="http://schemas.microsoft.com/office/drawing/2014/main" id="{07B8A0EE-06A9-650D-6830-1B91F5F3AE3F}"/>
              </a:ext>
            </a:extLst>
          </p:cNvPr>
          <p:cNvSpPr/>
          <p:nvPr userDrawn="1"/>
        </p:nvSpPr>
        <p:spPr>
          <a:xfrm>
            <a:off x="10429390" y="360726"/>
            <a:ext cx="1035859" cy="1035859"/>
          </a:xfrm>
          <a:prstGeom prst="ellipse">
            <a:avLst/>
          </a:prstGeom>
          <a:no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C4DFC408-423C-A1E3-CD29-544BA2573FD3}"/>
              </a:ext>
            </a:extLst>
          </p:cNvPr>
          <p:cNvSpPr/>
          <p:nvPr userDrawn="1"/>
        </p:nvSpPr>
        <p:spPr>
          <a:xfrm>
            <a:off x="458087" y="5430446"/>
            <a:ext cx="99011" cy="9901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6ED90641-BCC2-7D93-A1DB-6D49DB7C5A48}"/>
              </a:ext>
            </a:extLst>
          </p:cNvPr>
          <p:cNvSpPr/>
          <p:nvPr userDrawn="1"/>
        </p:nvSpPr>
        <p:spPr>
          <a:xfrm>
            <a:off x="5664570" y="125360"/>
            <a:ext cx="176394" cy="176394"/>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7CE40FAA-1B68-3E76-EAEA-B87B60372156}"/>
              </a:ext>
            </a:extLst>
          </p:cNvPr>
          <p:cNvSpPr/>
          <p:nvPr userDrawn="1"/>
        </p:nvSpPr>
        <p:spPr>
          <a:xfrm>
            <a:off x="11383587" y="6035040"/>
            <a:ext cx="776923" cy="77692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293629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7C169-8AFB-8B25-108C-2FA6F24225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EE9D2E-C645-F9FB-0ACB-7EA6829E36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8B552F-41B9-E04B-FFDE-F87F595FE5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F71CAE-C528-D37B-2C5D-88BED580C7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661A15-DE94-E7FC-79AC-4580EE91F3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E26780-FE97-473C-1464-87B0E20C5E0A}"/>
              </a:ext>
            </a:extLst>
          </p:cNvPr>
          <p:cNvSpPr>
            <a:spLocks noGrp="1"/>
          </p:cNvSpPr>
          <p:nvPr>
            <p:ph type="dt" sz="half" idx="10"/>
          </p:nvPr>
        </p:nvSpPr>
        <p:spPr/>
        <p:txBody>
          <a:bodyPr/>
          <a:lstStyle/>
          <a:p>
            <a:fld id="{D9DF0F1C-5577-4ACB-BB62-DF8F3C494C7E}" type="datetime1">
              <a:rPr lang="en-US" smtClean="0"/>
              <a:t>1/20/2024</a:t>
            </a:fld>
            <a:endParaRPr lang="en-US" dirty="0"/>
          </a:p>
        </p:txBody>
      </p:sp>
      <p:sp>
        <p:nvSpPr>
          <p:cNvPr id="8" name="Footer Placeholder 7">
            <a:extLst>
              <a:ext uri="{FF2B5EF4-FFF2-40B4-BE49-F238E27FC236}">
                <a16:creationId xmlns:a16="http://schemas.microsoft.com/office/drawing/2014/main" id="{EF851F60-4BAF-D07E-30D4-B7F8E5CD1C3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29ECCB6-937F-DA23-0621-0E499062C9D7}"/>
              </a:ext>
            </a:extLst>
          </p:cNvPr>
          <p:cNvSpPr>
            <a:spLocks noGrp="1"/>
          </p:cNvSpPr>
          <p:nvPr>
            <p:ph type="sldNum" sz="quarter" idx="12"/>
          </p:nvPr>
        </p:nvSpPr>
        <p:spPr/>
        <p:txBody>
          <a:bodyPr/>
          <a:lstStyle/>
          <a:p>
            <a:fld id="{3A98EE3D-8CD1-4C3F-BD1C-C98C9596463C}" type="slidenum">
              <a:rPr lang="en-US" smtClean="0"/>
              <a:t>‹#›</a:t>
            </a:fld>
            <a:endParaRPr lang="en-US" dirty="0"/>
          </a:p>
        </p:txBody>
      </p:sp>
      <p:grpSp>
        <p:nvGrpSpPr>
          <p:cNvPr id="10" name="Group 9">
            <a:extLst>
              <a:ext uri="{FF2B5EF4-FFF2-40B4-BE49-F238E27FC236}">
                <a16:creationId xmlns:a16="http://schemas.microsoft.com/office/drawing/2014/main" id="{B0F59B0D-C922-B660-8288-3E98037B9AC9}"/>
              </a:ext>
            </a:extLst>
          </p:cNvPr>
          <p:cNvGrpSpPr/>
          <p:nvPr userDrawn="1"/>
        </p:nvGrpSpPr>
        <p:grpSpPr>
          <a:xfrm rot="5400000">
            <a:off x="-21619" y="1088453"/>
            <a:ext cx="910099" cy="99010"/>
            <a:chOff x="622418" y="280927"/>
            <a:chExt cx="2335705" cy="254101"/>
          </a:xfrm>
        </p:grpSpPr>
        <p:sp>
          <p:nvSpPr>
            <p:cNvPr id="11" name="Oval 10">
              <a:extLst>
                <a:ext uri="{FF2B5EF4-FFF2-40B4-BE49-F238E27FC236}">
                  <a16:creationId xmlns:a16="http://schemas.microsoft.com/office/drawing/2014/main" id="{FBD3D9F8-2DA7-A38A-A04D-D926B5AEF24D}"/>
                </a:ext>
              </a:extLst>
            </p:cNvPr>
            <p:cNvSpPr/>
            <p:nvPr userDrawn="1"/>
          </p:nvSpPr>
          <p:spPr>
            <a:xfrm>
              <a:off x="1038739" y="280927"/>
              <a:ext cx="254101" cy="254101"/>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858359A0-3753-4501-FFCC-CEDB47E05693}"/>
                </a:ext>
              </a:extLst>
            </p:cNvPr>
            <p:cNvSpPr/>
            <p:nvPr userDrawn="1"/>
          </p:nvSpPr>
          <p:spPr>
            <a:xfrm>
              <a:off x="1455060" y="280927"/>
              <a:ext cx="254101" cy="254101"/>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7998AFFC-C34A-09CF-18F0-E10DF38DCEA2}"/>
                </a:ext>
              </a:extLst>
            </p:cNvPr>
            <p:cNvSpPr/>
            <p:nvPr userDrawn="1"/>
          </p:nvSpPr>
          <p:spPr>
            <a:xfrm>
              <a:off x="1871381" y="280927"/>
              <a:ext cx="254101" cy="25410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C31D04E5-370C-9D29-49BD-11EAA8F2722F}"/>
                </a:ext>
              </a:extLst>
            </p:cNvPr>
            <p:cNvSpPr/>
            <p:nvPr userDrawn="1"/>
          </p:nvSpPr>
          <p:spPr>
            <a:xfrm>
              <a:off x="2287702" y="280927"/>
              <a:ext cx="254101" cy="254101"/>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349671A1-7ACC-A7BE-EC12-37E7D971D5E6}"/>
                </a:ext>
              </a:extLst>
            </p:cNvPr>
            <p:cNvSpPr/>
            <p:nvPr userDrawn="1"/>
          </p:nvSpPr>
          <p:spPr>
            <a:xfrm>
              <a:off x="2704022" y="280927"/>
              <a:ext cx="254101" cy="254101"/>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1B5F8CDE-2AB0-B0B0-2B7D-56C1C19405AE}"/>
                </a:ext>
              </a:extLst>
            </p:cNvPr>
            <p:cNvSpPr/>
            <p:nvPr userDrawn="1"/>
          </p:nvSpPr>
          <p:spPr>
            <a:xfrm>
              <a:off x="622418" y="280927"/>
              <a:ext cx="254101" cy="25410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Oval 16">
            <a:extLst>
              <a:ext uri="{FF2B5EF4-FFF2-40B4-BE49-F238E27FC236}">
                <a16:creationId xmlns:a16="http://schemas.microsoft.com/office/drawing/2014/main" id="{173F1BAA-EFAB-8880-AB03-33A6E70ECF54}"/>
              </a:ext>
            </a:extLst>
          </p:cNvPr>
          <p:cNvSpPr/>
          <p:nvPr userDrawn="1"/>
        </p:nvSpPr>
        <p:spPr>
          <a:xfrm>
            <a:off x="10429390" y="360726"/>
            <a:ext cx="1035859" cy="1035859"/>
          </a:xfrm>
          <a:prstGeom prst="ellipse">
            <a:avLst/>
          </a:prstGeom>
          <a:no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B1059E2B-A394-0B6F-4C1B-B25A448F8D2A}"/>
              </a:ext>
            </a:extLst>
          </p:cNvPr>
          <p:cNvSpPr/>
          <p:nvPr userDrawn="1"/>
        </p:nvSpPr>
        <p:spPr>
          <a:xfrm>
            <a:off x="458087" y="5430446"/>
            <a:ext cx="99011" cy="9901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F782770B-FEBF-A0D1-6ACB-A2DABC621497}"/>
              </a:ext>
            </a:extLst>
          </p:cNvPr>
          <p:cNvSpPr/>
          <p:nvPr userDrawn="1"/>
        </p:nvSpPr>
        <p:spPr>
          <a:xfrm>
            <a:off x="5664570" y="125360"/>
            <a:ext cx="176394" cy="176394"/>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E04DFCB2-AB23-90A9-F740-DEB560A43C3D}"/>
              </a:ext>
            </a:extLst>
          </p:cNvPr>
          <p:cNvSpPr/>
          <p:nvPr userDrawn="1"/>
        </p:nvSpPr>
        <p:spPr>
          <a:xfrm>
            <a:off x="11383587" y="6035040"/>
            <a:ext cx="776923" cy="77692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876454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2F8C0-C687-097A-9E92-637FC932E1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E913D1-3BCF-2BC5-C05C-AF76CF5FFE3B}"/>
              </a:ext>
            </a:extLst>
          </p:cNvPr>
          <p:cNvSpPr>
            <a:spLocks noGrp="1"/>
          </p:cNvSpPr>
          <p:nvPr>
            <p:ph type="dt" sz="half" idx="10"/>
          </p:nvPr>
        </p:nvSpPr>
        <p:spPr/>
        <p:txBody>
          <a:bodyPr/>
          <a:lstStyle/>
          <a:p>
            <a:fld id="{1775B394-D9F9-4F0C-B15D-605F45CB9E9F}" type="datetime1">
              <a:rPr lang="en-US" smtClean="0"/>
              <a:t>1/20/2024</a:t>
            </a:fld>
            <a:endParaRPr lang="en-US" dirty="0"/>
          </a:p>
        </p:txBody>
      </p:sp>
      <p:sp>
        <p:nvSpPr>
          <p:cNvPr id="4" name="Footer Placeholder 3">
            <a:extLst>
              <a:ext uri="{FF2B5EF4-FFF2-40B4-BE49-F238E27FC236}">
                <a16:creationId xmlns:a16="http://schemas.microsoft.com/office/drawing/2014/main" id="{4DE94273-EAC8-364B-84CF-38F47E52812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CD229D4-0353-0F5A-B7E3-DDBF1B9EF326}"/>
              </a:ext>
            </a:extLst>
          </p:cNvPr>
          <p:cNvSpPr>
            <a:spLocks noGrp="1"/>
          </p:cNvSpPr>
          <p:nvPr>
            <p:ph type="sldNum" sz="quarter" idx="12"/>
          </p:nvPr>
        </p:nvSpPr>
        <p:spPr/>
        <p:txBody>
          <a:bodyPr/>
          <a:lstStyle/>
          <a:p>
            <a:fld id="{3A98EE3D-8CD1-4C3F-BD1C-C98C9596463C}" type="slidenum">
              <a:rPr lang="en-US" smtClean="0"/>
              <a:t>‹#›</a:t>
            </a:fld>
            <a:endParaRPr lang="en-US" dirty="0"/>
          </a:p>
        </p:txBody>
      </p:sp>
      <p:grpSp>
        <p:nvGrpSpPr>
          <p:cNvPr id="6" name="Group 5">
            <a:extLst>
              <a:ext uri="{FF2B5EF4-FFF2-40B4-BE49-F238E27FC236}">
                <a16:creationId xmlns:a16="http://schemas.microsoft.com/office/drawing/2014/main" id="{70C6056C-DDF4-4835-D6ED-F95ED1C4479C}"/>
              </a:ext>
            </a:extLst>
          </p:cNvPr>
          <p:cNvGrpSpPr/>
          <p:nvPr userDrawn="1"/>
        </p:nvGrpSpPr>
        <p:grpSpPr>
          <a:xfrm rot="5400000">
            <a:off x="-21619" y="1088453"/>
            <a:ext cx="910099" cy="99010"/>
            <a:chOff x="622418" y="280927"/>
            <a:chExt cx="2335705" cy="254101"/>
          </a:xfrm>
        </p:grpSpPr>
        <p:sp>
          <p:nvSpPr>
            <p:cNvPr id="7" name="Oval 6">
              <a:extLst>
                <a:ext uri="{FF2B5EF4-FFF2-40B4-BE49-F238E27FC236}">
                  <a16:creationId xmlns:a16="http://schemas.microsoft.com/office/drawing/2014/main" id="{E7D80304-DF31-BA95-04EA-AC6E392E6A9C}"/>
                </a:ext>
              </a:extLst>
            </p:cNvPr>
            <p:cNvSpPr/>
            <p:nvPr userDrawn="1"/>
          </p:nvSpPr>
          <p:spPr>
            <a:xfrm>
              <a:off x="1038739" y="280927"/>
              <a:ext cx="254101" cy="254101"/>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08D7D827-0D09-06E4-0C37-C8C87041A833}"/>
                </a:ext>
              </a:extLst>
            </p:cNvPr>
            <p:cNvSpPr/>
            <p:nvPr userDrawn="1"/>
          </p:nvSpPr>
          <p:spPr>
            <a:xfrm>
              <a:off x="1455060" y="280927"/>
              <a:ext cx="254101" cy="254101"/>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D320578-39BF-FC06-5B57-96DBB9D76052}"/>
                </a:ext>
              </a:extLst>
            </p:cNvPr>
            <p:cNvSpPr/>
            <p:nvPr userDrawn="1"/>
          </p:nvSpPr>
          <p:spPr>
            <a:xfrm>
              <a:off x="1871381" y="280927"/>
              <a:ext cx="254101" cy="25410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931E71D3-4541-E315-0049-D328EAB67952}"/>
                </a:ext>
              </a:extLst>
            </p:cNvPr>
            <p:cNvSpPr/>
            <p:nvPr userDrawn="1"/>
          </p:nvSpPr>
          <p:spPr>
            <a:xfrm>
              <a:off x="2287702" y="280927"/>
              <a:ext cx="254101" cy="254101"/>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0D1F9A56-D1B5-8B0A-7C51-753B7FBE540A}"/>
                </a:ext>
              </a:extLst>
            </p:cNvPr>
            <p:cNvSpPr/>
            <p:nvPr userDrawn="1"/>
          </p:nvSpPr>
          <p:spPr>
            <a:xfrm>
              <a:off x="2704022" y="280927"/>
              <a:ext cx="254101" cy="254101"/>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5C494D4C-7363-A7CA-1A64-55AC034F3D12}"/>
                </a:ext>
              </a:extLst>
            </p:cNvPr>
            <p:cNvSpPr/>
            <p:nvPr userDrawn="1"/>
          </p:nvSpPr>
          <p:spPr>
            <a:xfrm>
              <a:off x="622418" y="280927"/>
              <a:ext cx="254101" cy="25410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Oval 12">
            <a:extLst>
              <a:ext uri="{FF2B5EF4-FFF2-40B4-BE49-F238E27FC236}">
                <a16:creationId xmlns:a16="http://schemas.microsoft.com/office/drawing/2014/main" id="{8C7FD5D3-D4EB-7AA4-6B13-64D4A69F613B}"/>
              </a:ext>
            </a:extLst>
          </p:cNvPr>
          <p:cNvSpPr/>
          <p:nvPr userDrawn="1"/>
        </p:nvSpPr>
        <p:spPr>
          <a:xfrm>
            <a:off x="10429390" y="360726"/>
            <a:ext cx="1035859" cy="1035859"/>
          </a:xfrm>
          <a:prstGeom prst="ellipse">
            <a:avLst/>
          </a:prstGeom>
          <a:no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5341523B-C1DE-A7A9-B2AD-90DC255C938B}"/>
              </a:ext>
            </a:extLst>
          </p:cNvPr>
          <p:cNvSpPr/>
          <p:nvPr userDrawn="1"/>
        </p:nvSpPr>
        <p:spPr>
          <a:xfrm>
            <a:off x="458087" y="5430446"/>
            <a:ext cx="99011" cy="9901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1CF8918D-013C-0731-0CA7-B43BD1A19F05}"/>
              </a:ext>
            </a:extLst>
          </p:cNvPr>
          <p:cNvSpPr/>
          <p:nvPr userDrawn="1"/>
        </p:nvSpPr>
        <p:spPr>
          <a:xfrm>
            <a:off x="5664570" y="125360"/>
            <a:ext cx="176394" cy="176394"/>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1FF5BD82-CFDE-2D5A-D22E-188B27D9F06B}"/>
              </a:ext>
            </a:extLst>
          </p:cNvPr>
          <p:cNvSpPr/>
          <p:nvPr userDrawn="1"/>
        </p:nvSpPr>
        <p:spPr>
          <a:xfrm>
            <a:off x="11383587" y="6035040"/>
            <a:ext cx="776923" cy="77692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521582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B4595A-8120-12C0-B003-43EA66CB7882}"/>
              </a:ext>
            </a:extLst>
          </p:cNvPr>
          <p:cNvSpPr>
            <a:spLocks noGrp="1"/>
          </p:cNvSpPr>
          <p:nvPr>
            <p:ph type="dt" sz="half" idx="10"/>
          </p:nvPr>
        </p:nvSpPr>
        <p:spPr/>
        <p:txBody>
          <a:bodyPr/>
          <a:lstStyle/>
          <a:p>
            <a:fld id="{39667345-2558-425A-8533-9BFDBCE15005}" type="datetime1">
              <a:rPr lang="en-US" smtClean="0"/>
              <a:t>1/20/2024</a:t>
            </a:fld>
            <a:endParaRPr lang="en-US" dirty="0"/>
          </a:p>
        </p:txBody>
      </p:sp>
      <p:sp>
        <p:nvSpPr>
          <p:cNvPr id="3" name="Footer Placeholder 2">
            <a:extLst>
              <a:ext uri="{FF2B5EF4-FFF2-40B4-BE49-F238E27FC236}">
                <a16:creationId xmlns:a16="http://schemas.microsoft.com/office/drawing/2014/main" id="{8D1A9DD3-EF2D-827C-160F-F7463C57514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AA4B266-3D45-DDC8-C8F0-8ADFC0CBC97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05859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FEEED-D721-2840-3D49-5BB9AC4286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33E1B1-0FAB-A2C8-F299-83324F7A7F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8345CB-F892-67B2-2EF9-44DC95D580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15E89C-E300-6244-50DD-DE5F9CE8B3C5}"/>
              </a:ext>
            </a:extLst>
          </p:cNvPr>
          <p:cNvSpPr>
            <a:spLocks noGrp="1"/>
          </p:cNvSpPr>
          <p:nvPr>
            <p:ph type="dt" sz="half" idx="10"/>
          </p:nvPr>
        </p:nvSpPr>
        <p:spPr/>
        <p:txBody>
          <a:bodyPr/>
          <a:lstStyle/>
          <a:p>
            <a:fld id="{62D6E202-B606-4609-B914-27C9371A1F6D}" type="datetime1">
              <a:rPr lang="en-US" smtClean="0"/>
              <a:t>1/20/2024</a:t>
            </a:fld>
            <a:endParaRPr lang="en-US" dirty="0"/>
          </a:p>
        </p:txBody>
      </p:sp>
      <p:sp>
        <p:nvSpPr>
          <p:cNvPr id="6" name="Footer Placeholder 5">
            <a:extLst>
              <a:ext uri="{FF2B5EF4-FFF2-40B4-BE49-F238E27FC236}">
                <a16:creationId xmlns:a16="http://schemas.microsoft.com/office/drawing/2014/main" id="{120EB6AF-00D6-B47C-1CE1-0D331DEACC6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E634F76-9756-02FC-27F5-D16E83229D82}"/>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009789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D9926-FA9A-ABAC-A801-1A19541EF8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20BC3B-325B-3C93-169A-B80DC7D270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8BF111-5BCB-1757-49A6-0D1256DCD0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6BCE8F-2448-DADA-0B27-3C2E1499B957}"/>
              </a:ext>
            </a:extLst>
          </p:cNvPr>
          <p:cNvSpPr>
            <a:spLocks noGrp="1"/>
          </p:cNvSpPr>
          <p:nvPr>
            <p:ph type="dt" sz="half" idx="10"/>
          </p:nvPr>
        </p:nvSpPr>
        <p:spPr/>
        <p:txBody>
          <a:bodyPr/>
          <a:lstStyle/>
          <a:p>
            <a:fld id="{62D6E202-B606-4609-B914-27C9371A1F6D}" type="datetime1">
              <a:rPr lang="en-US" smtClean="0"/>
              <a:t>1/20/2024</a:t>
            </a:fld>
            <a:endParaRPr lang="en-US" dirty="0"/>
          </a:p>
        </p:txBody>
      </p:sp>
      <p:sp>
        <p:nvSpPr>
          <p:cNvPr id="6" name="Footer Placeholder 5">
            <a:extLst>
              <a:ext uri="{FF2B5EF4-FFF2-40B4-BE49-F238E27FC236}">
                <a16:creationId xmlns:a16="http://schemas.microsoft.com/office/drawing/2014/main" id="{792AD747-9822-B1D9-FAB1-D0C444BCFD1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146019A-67CD-4EA7-A5CD-1AFC98AD3E3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247827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2B9C18-004D-8D1F-88A3-624436BD13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DCDD94-BDA8-6460-6A35-3FE07B4EA2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9B4329-745E-D5C2-FA8A-ED1AC8EB3C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6E202-B606-4609-B914-27C9371A1F6D}" type="datetime1">
              <a:rPr lang="en-US" smtClean="0"/>
              <a:t>1/20/2024</a:t>
            </a:fld>
            <a:endParaRPr lang="en-US" dirty="0"/>
          </a:p>
        </p:txBody>
      </p:sp>
      <p:sp>
        <p:nvSpPr>
          <p:cNvPr id="5" name="Footer Placeholder 4">
            <a:extLst>
              <a:ext uri="{FF2B5EF4-FFF2-40B4-BE49-F238E27FC236}">
                <a16:creationId xmlns:a16="http://schemas.microsoft.com/office/drawing/2014/main" id="{3E7792D3-6D2D-1425-CBB0-020DA308F8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B243097-D533-1B9C-C200-43BF2124C1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32484722"/>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07" r:id="rId13"/>
    <p:sldLayoutId id="2147483722" r:id="rId14"/>
    <p:sldLayoutId id="2147483708" r:id="rId15"/>
    <p:sldLayoutId id="2147483709" r:id="rId16"/>
    <p:sldLayoutId id="2147483716" r:id="rId17"/>
    <p:sldLayoutId id="2147483710" r:id="rId18"/>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7000">
              <a:schemeClr val="accent1">
                <a:lumMod val="45000"/>
                <a:lumOff val="55000"/>
              </a:schemeClr>
            </a:gs>
            <a:gs pos="33000">
              <a:schemeClr val="accent1">
                <a:lumMod val="45000"/>
                <a:lumOff val="55000"/>
              </a:schemeClr>
            </a:gs>
            <a:gs pos="83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50278-9A9A-0F4E-BDCF-6351BE173254}"/>
              </a:ext>
            </a:extLst>
          </p:cNvPr>
          <p:cNvSpPr>
            <a:spLocks noGrp="1"/>
          </p:cNvSpPr>
          <p:nvPr>
            <p:ph type="ctrTitle"/>
          </p:nvPr>
        </p:nvSpPr>
        <p:spPr>
          <a:xfrm>
            <a:off x="609599" y="1174914"/>
            <a:ext cx="10058400" cy="2387600"/>
          </a:xfrm>
        </p:spPr>
        <p:txBody>
          <a:bodyPr>
            <a:normAutofit fontScale="90000"/>
          </a:bodyPr>
          <a:lstStyle/>
          <a:p>
            <a:r>
              <a:rPr lang="en-US" sz="8800" dirty="0">
                <a:latin typeface="Algerian" panose="04020705040A02060702" pitchFamily="82" charset="0"/>
              </a:rPr>
              <a:t>Evangelistic Marriages</a:t>
            </a:r>
          </a:p>
        </p:txBody>
      </p:sp>
      <p:sp>
        <p:nvSpPr>
          <p:cNvPr id="3" name="Subtitle 2">
            <a:extLst>
              <a:ext uri="{FF2B5EF4-FFF2-40B4-BE49-F238E27FC236}">
                <a16:creationId xmlns:a16="http://schemas.microsoft.com/office/drawing/2014/main" id="{117F481B-9C2C-084A-8DF1-0582D2DA4B02}"/>
              </a:ext>
            </a:extLst>
          </p:cNvPr>
          <p:cNvSpPr>
            <a:spLocks noGrp="1"/>
          </p:cNvSpPr>
          <p:nvPr>
            <p:ph type="subTitle" idx="1"/>
          </p:nvPr>
        </p:nvSpPr>
        <p:spPr>
          <a:xfrm>
            <a:off x="145242" y="3856468"/>
            <a:ext cx="5772082" cy="1143000"/>
          </a:xfrm>
        </p:spPr>
        <p:txBody>
          <a:bodyPr>
            <a:normAutofit/>
          </a:bodyPr>
          <a:lstStyle/>
          <a:p>
            <a:r>
              <a:rPr lang="en-US" sz="4000" b="1" dirty="0"/>
              <a:t>Reading: 1 Peter 3:1-7</a:t>
            </a:r>
          </a:p>
        </p:txBody>
      </p:sp>
      <p:pic>
        <p:nvPicPr>
          <p:cNvPr id="5" name="Picture 4">
            <a:extLst>
              <a:ext uri="{FF2B5EF4-FFF2-40B4-BE49-F238E27FC236}">
                <a16:creationId xmlns:a16="http://schemas.microsoft.com/office/drawing/2014/main" id="{A6C2AC1B-CDBA-AFBB-AB3B-C3E9D5664481}"/>
              </a:ext>
            </a:extLst>
          </p:cNvPr>
          <p:cNvPicPr>
            <a:picLocks noChangeAspect="1"/>
          </p:cNvPicPr>
          <p:nvPr/>
        </p:nvPicPr>
        <p:blipFill>
          <a:blip r:embed="rId2"/>
          <a:stretch>
            <a:fillRect/>
          </a:stretch>
        </p:blipFill>
        <p:spPr>
          <a:xfrm>
            <a:off x="399392" y="186715"/>
            <a:ext cx="847889" cy="1269295"/>
          </a:xfrm>
          <a:prstGeom prst="rect">
            <a:avLst/>
          </a:prstGeom>
        </p:spPr>
      </p:pic>
      <p:pic>
        <p:nvPicPr>
          <p:cNvPr id="7" name="Picture 6">
            <a:extLst>
              <a:ext uri="{FF2B5EF4-FFF2-40B4-BE49-F238E27FC236}">
                <a16:creationId xmlns:a16="http://schemas.microsoft.com/office/drawing/2014/main" id="{BB193351-DC8C-6D12-285F-1B0A487E84C8}"/>
              </a:ext>
            </a:extLst>
          </p:cNvPr>
          <p:cNvPicPr>
            <a:picLocks noChangeAspect="1"/>
          </p:cNvPicPr>
          <p:nvPr/>
        </p:nvPicPr>
        <p:blipFill>
          <a:blip r:embed="rId3"/>
          <a:stretch>
            <a:fillRect/>
          </a:stretch>
        </p:blipFill>
        <p:spPr>
          <a:xfrm>
            <a:off x="9751339" y="4370607"/>
            <a:ext cx="2440661" cy="1830496"/>
          </a:xfrm>
          <a:prstGeom prst="rect">
            <a:avLst/>
          </a:prstGeom>
        </p:spPr>
      </p:pic>
    </p:spTree>
    <p:extLst>
      <p:ext uri="{BB962C8B-B14F-4D97-AF65-F5344CB8AC3E}">
        <p14:creationId xmlns:p14="http://schemas.microsoft.com/office/powerpoint/2010/main" val="38276934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A77FD1-35D8-4804-8B91-E592F7C323CD}"/>
              </a:ext>
            </a:extLst>
          </p:cNvPr>
          <p:cNvSpPr>
            <a:spLocks noGrp="1"/>
          </p:cNvSpPr>
          <p:nvPr>
            <p:ph type="title"/>
          </p:nvPr>
        </p:nvSpPr>
        <p:spPr>
          <a:xfrm>
            <a:off x="1097280" y="421817"/>
            <a:ext cx="5525462" cy="1369074"/>
          </a:xfrm>
        </p:spPr>
        <p:txBody>
          <a:bodyPr>
            <a:normAutofit/>
          </a:bodyPr>
          <a:lstStyle/>
          <a:p>
            <a:r>
              <a:rPr lang="en-US" dirty="0"/>
              <a:t>After the Destruction of Sodom &amp; Gomorrah</a:t>
            </a:r>
          </a:p>
        </p:txBody>
      </p:sp>
      <p:sp>
        <p:nvSpPr>
          <p:cNvPr id="2" name="Content Placeholder 1">
            <a:extLst>
              <a:ext uri="{FF2B5EF4-FFF2-40B4-BE49-F238E27FC236}">
                <a16:creationId xmlns:a16="http://schemas.microsoft.com/office/drawing/2014/main" id="{EF9DB10D-FB67-42A1-A954-5EDEEA52B935}"/>
              </a:ext>
            </a:extLst>
          </p:cNvPr>
          <p:cNvSpPr>
            <a:spLocks noGrp="1"/>
          </p:cNvSpPr>
          <p:nvPr>
            <p:ph idx="1"/>
          </p:nvPr>
        </p:nvSpPr>
        <p:spPr>
          <a:xfrm>
            <a:off x="514906" y="1790891"/>
            <a:ext cx="7261934" cy="4078201"/>
          </a:xfrm>
        </p:spPr>
        <p:txBody>
          <a:bodyPr>
            <a:normAutofit/>
          </a:bodyPr>
          <a:lstStyle/>
          <a:p>
            <a:br>
              <a:rPr lang="en-US" dirty="0"/>
            </a:br>
            <a:r>
              <a:rPr lang="en-US" b="1" i="1" dirty="0"/>
              <a:t>As you can see, the Jordan River no longer flows through but it is stopped up so that it is now known as the :Dead Sea” </a:t>
            </a:r>
          </a:p>
          <a:p>
            <a:endParaRPr lang="en-US" b="1" i="1" dirty="0"/>
          </a:p>
          <a:p>
            <a:endParaRPr lang="en-US" b="1" i="1" dirty="0"/>
          </a:p>
          <a:p>
            <a:r>
              <a:rPr lang="en-US" b="1" i="1" dirty="0"/>
              <a:t>But let’s get to our story----------</a:t>
            </a:r>
            <a:br>
              <a:rPr lang="en-US" dirty="0"/>
            </a:br>
            <a:r>
              <a:rPr lang="en-US" dirty="0"/>
              <a:t>  </a:t>
            </a:r>
          </a:p>
        </p:txBody>
      </p:sp>
      <p:pic>
        <p:nvPicPr>
          <p:cNvPr id="6" name="Picture 5">
            <a:extLst>
              <a:ext uri="{FF2B5EF4-FFF2-40B4-BE49-F238E27FC236}">
                <a16:creationId xmlns:a16="http://schemas.microsoft.com/office/drawing/2014/main" id="{54E8B644-7022-49A6-92EE-E35A12725D75}"/>
              </a:ext>
            </a:extLst>
          </p:cNvPr>
          <p:cNvPicPr/>
          <p:nvPr/>
        </p:nvPicPr>
        <p:blipFill>
          <a:blip r:embed="rId2"/>
          <a:srcRect/>
          <a:stretch/>
        </p:blipFill>
        <p:spPr>
          <a:xfrm>
            <a:off x="7776839" y="136634"/>
            <a:ext cx="4415161" cy="6721366"/>
          </a:xfrm>
          <a:prstGeom prst="rect">
            <a:avLst/>
          </a:prstGeom>
        </p:spPr>
      </p:pic>
      <p:sp>
        <p:nvSpPr>
          <p:cNvPr id="3" name="Arrow: Right 2">
            <a:extLst>
              <a:ext uri="{FF2B5EF4-FFF2-40B4-BE49-F238E27FC236}">
                <a16:creationId xmlns:a16="http://schemas.microsoft.com/office/drawing/2014/main" id="{E60BB3B4-80EA-4609-8918-35DF43368DB0}"/>
              </a:ext>
            </a:extLst>
          </p:cNvPr>
          <p:cNvSpPr/>
          <p:nvPr/>
        </p:nvSpPr>
        <p:spPr>
          <a:xfrm>
            <a:off x="8167456" y="5184559"/>
            <a:ext cx="1669002" cy="355107"/>
          </a:xfrm>
          <a:prstGeom prst="rightArrow">
            <a:avLst/>
          </a:prstGeom>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97929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F48310-FA13-46EC-A427-BBE9E4CFB3C0}"/>
              </a:ext>
            </a:extLst>
          </p:cNvPr>
          <p:cNvSpPr>
            <a:spLocks noGrp="1"/>
          </p:cNvSpPr>
          <p:nvPr>
            <p:ph type="title"/>
          </p:nvPr>
        </p:nvSpPr>
        <p:spPr>
          <a:xfrm>
            <a:off x="603682" y="421817"/>
            <a:ext cx="9800947" cy="1369074"/>
          </a:xfrm>
        </p:spPr>
        <p:txBody>
          <a:bodyPr>
            <a:normAutofit/>
          </a:bodyPr>
          <a:lstStyle/>
          <a:p>
            <a:r>
              <a:rPr lang="en-US" b="1" dirty="0"/>
              <a:t>By Chapter 19 Lot &amp; His family are living in a </a:t>
            </a:r>
            <a:r>
              <a:rPr lang="en-US" b="1" u="sng" dirty="0"/>
              <a:t>HOUSE</a:t>
            </a:r>
            <a:r>
              <a:rPr lang="en-US" b="1" dirty="0"/>
              <a:t> </a:t>
            </a:r>
            <a:r>
              <a:rPr lang="en-US" b="1" u="sng" dirty="0"/>
              <a:t>inside</a:t>
            </a:r>
            <a:r>
              <a:rPr lang="en-US" b="1" dirty="0"/>
              <a:t> the City Gates</a:t>
            </a:r>
          </a:p>
        </p:txBody>
      </p:sp>
      <p:sp>
        <p:nvSpPr>
          <p:cNvPr id="2" name="Content Placeholder 1">
            <a:extLst>
              <a:ext uri="{FF2B5EF4-FFF2-40B4-BE49-F238E27FC236}">
                <a16:creationId xmlns:a16="http://schemas.microsoft.com/office/drawing/2014/main" id="{D1DF6F90-AF73-41CD-8956-9BB483B0A04B}"/>
              </a:ext>
            </a:extLst>
          </p:cNvPr>
          <p:cNvSpPr>
            <a:spLocks noGrp="1"/>
          </p:cNvSpPr>
          <p:nvPr>
            <p:ph idx="1"/>
          </p:nvPr>
        </p:nvSpPr>
        <p:spPr>
          <a:xfrm>
            <a:off x="186432" y="2108201"/>
            <a:ext cx="5805996" cy="3760891"/>
          </a:xfrm>
        </p:spPr>
        <p:txBody>
          <a:bodyPr>
            <a:normAutofit fontScale="85000" lnSpcReduction="20000"/>
          </a:bodyPr>
          <a:lstStyle/>
          <a:p>
            <a:r>
              <a:rPr lang="en-US" b="1" dirty="0">
                <a:solidFill>
                  <a:srgbClr val="202020"/>
                </a:solidFill>
                <a:effectLst/>
                <a:latin typeface="Source Sans Pro" panose="020B0503030403020204" pitchFamily="34" charset="0"/>
                <a:ea typeface="Calibri" panose="020F0502020204030204" pitchFamily="34" charset="0"/>
                <a:cs typeface="Times New Roman" panose="02020603050405020304" pitchFamily="18" charset="0"/>
              </a:rPr>
              <a:t> You can imagine him telling his wife and daughters to be careful whenever they go to that evil, wicked city. </a:t>
            </a:r>
          </a:p>
          <a:p>
            <a:r>
              <a:rPr lang="en-US" b="1" dirty="0">
                <a:solidFill>
                  <a:srgbClr val="202020"/>
                </a:solidFill>
                <a:effectLst/>
                <a:latin typeface="Source Sans Pro" panose="020B0503030403020204" pitchFamily="34" charset="0"/>
                <a:ea typeface="Calibri" panose="020F0502020204030204" pitchFamily="34" charset="0"/>
                <a:cs typeface="Times New Roman" panose="02020603050405020304" pitchFamily="18" charset="0"/>
              </a:rPr>
              <a:t>You can even imagine him telling them to not go there at all; that he would be the only one going to town for necessary supplies.</a:t>
            </a:r>
          </a:p>
          <a:p>
            <a:r>
              <a:rPr lang="en-US" b="1" dirty="0">
                <a:solidFill>
                  <a:srgbClr val="202020"/>
                </a:solidFill>
                <a:latin typeface="Source Sans Pro" panose="020B0503030403020204" pitchFamily="34" charset="0"/>
                <a:cs typeface="Times New Roman" panose="02020603050405020304" pitchFamily="18" charset="0"/>
              </a:rPr>
              <a:t>Lot has either packed away or sold the tent. The same goes for his servants and herds.</a:t>
            </a:r>
          </a:p>
          <a:p>
            <a:r>
              <a:rPr lang="en-US" b="1" dirty="0">
                <a:solidFill>
                  <a:srgbClr val="202020"/>
                </a:solidFill>
                <a:latin typeface="Source Sans Pro" panose="020B0503030403020204" pitchFamily="34" charset="0"/>
                <a:cs typeface="Times New Roman" panose="02020603050405020304" pitchFamily="18" charset="0"/>
              </a:rPr>
              <a:t>He could have been a VERY wealthy man living in a VERY nice house.</a:t>
            </a:r>
            <a:endParaRPr lang="en-US" sz="2400" b="1" dirty="0"/>
          </a:p>
        </p:txBody>
      </p:sp>
      <p:pic>
        <p:nvPicPr>
          <p:cNvPr id="5" name="Picture 4">
            <a:extLst>
              <a:ext uri="{FF2B5EF4-FFF2-40B4-BE49-F238E27FC236}">
                <a16:creationId xmlns:a16="http://schemas.microsoft.com/office/drawing/2014/main" id="{196AE1F3-00C8-4ABD-A5A6-E45F4AF29EDD}"/>
              </a:ext>
            </a:extLst>
          </p:cNvPr>
          <p:cNvPicPr>
            <a:picLocks noChangeAspect="1"/>
          </p:cNvPicPr>
          <p:nvPr/>
        </p:nvPicPr>
        <p:blipFill>
          <a:blip r:embed="rId2"/>
          <a:stretch>
            <a:fillRect/>
          </a:stretch>
        </p:blipFill>
        <p:spPr>
          <a:xfrm>
            <a:off x="5995387" y="2210540"/>
            <a:ext cx="6196614" cy="4647460"/>
          </a:xfrm>
          <a:prstGeom prst="rect">
            <a:avLst/>
          </a:prstGeom>
        </p:spPr>
      </p:pic>
    </p:spTree>
    <p:extLst>
      <p:ext uri="{BB962C8B-B14F-4D97-AF65-F5344CB8AC3E}">
        <p14:creationId xmlns:p14="http://schemas.microsoft.com/office/powerpoint/2010/main" val="33168778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BD379D-1DDA-4367-A0EE-7FE4FF0D0F6A}"/>
              </a:ext>
            </a:extLst>
          </p:cNvPr>
          <p:cNvSpPr>
            <a:spLocks noGrp="1"/>
          </p:cNvSpPr>
          <p:nvPr>
            <p:ph type="title"/>
          </p:nvPr>
        </p:nvSpPr>
        <p:spPr/>
        <p:txBody>
          <a:bodyPr/>
          <a:lstStyle/>
          <a:p>
            <a:r>
              <a:rPr lang="en-US" dirty="0"/>
              <a:t>How did he get there?</a:t>
            </a:r>
          </a:p>
        </p:txBody>
      </p:sp>
      <p:sp>
        <p:nvSpPr>
          <p:cNvPr id="2" name="Content Placeholder 1">
            <a:extLst>
              <a:ext uri="{FF2B5EF4-FFF2-40B4-BE49-F238E27FC236}">
                <a16:creationId xmlns:a16="http://schemas.microsoft.com/office/drawing/2014/main" id="{EED49E28-A335-4273-8538-2E492BD7B22D}"/>
              </a:ext>
            </a:extLst>
          </p:cNvPr>
          <p:cNvSpPr>
            <a:spLocks noGrp="1"/>
          </p:cNvSpPr>
          <p:nvPr>
            <p:ph idx="1"/>
          </p:nvPr>
        </p:nvSpPr>
        <p:spPr>
          <a:xfrm>
            <a:off x="665825" y="1908699"/>
            <a:ext cx="5711835" cy="4785064"/>
          </a:xfrm>
        </p:spPr>
        <p:txBody>
          <a:bodyPr>
            <a:normAutofit lnSpcReduction="10000"/>
          </a:bodyPr>
          <a:lstStyle/>
          <a:p>
            <a:r>
              <a:rPr lang="en-US" sz="2400" dirty="0">
                <a:solidFill>
                  <a:srgbClr val="202020"/>
                </a:solidFill>
                <a:effectLst/>
                <a:latin typeface="Source Sans Pro" panose="020B0503030403020204" pitchFamily="34" charset="0"/>
                <a:ea typeface="Calibri" panose="020F0502020204030204" pitchFamily="34" charset="0"/>
                <a:cs typeface="Times New Roman" panose="02020603050405020304" pitchFamily="18" charset="0"/>
              </a:rPr>
              <a:t>We don't know. But we must believe that it was surely made with some reservations. </a:t>
            </a:r>
          </a:p>
          <a:p>
            <a:r>
              <a:rPr lang="en-US" sz="2400" dirty="0">
                <a:solidFill>
                  <a:srgbClr val="202020"/>
                </a:solidFill>
                <a:effectLst/>
                <a:latin typeface="Source Sans Pro" panose="020B0503030403020204" pitchFamily="34" charset="0"/>
                <a:ea typeface="Calibri" panose="020F0502020204030204" pitchFamily="34" charset="0"/>
                <a:cs typeface="Times New Roman" panose="02020603050405020304" pitchFamily="18" charset="0"/>
              </a:rPr>
              <a:t>Lot is a righteous man. </a:t>
            </a:r>
          </a:p>
          <a:p>
            <a:r>
              <a:rPr lang="en-US" sz="2400" dirty="0">
                <a:solidFill>
                  <a:srgbClr val="202020"/>
                </a:solidFill>
                <a:effectLst/>
                <a:latin typeface="Source Sans Pro" panose="020B0503030403020204" pitchFamily="34" charset="0"/>
                <a:ea typeface="Calibri" panose="020F0502020204030204" pitchFamily="34" charset="0"/>
                <a:cs typeface="Times New Roman" panose="02020603050405020304" pitchFamily="18" charset="0"/>
              </a:rPr>
              <a:t>He doesn't want to lose his wife or daughters to a wicked place like that. </a:t>
            </a:r>
          </a:p>
          <a:p>
            <a:r>
              <a:rPr lang="en-US" sz="2400" dirty="0">
                <a:solidFill>
                  <a:srgbClr val="202020"/>
                </a:solidFill>
                <a:effectLst/>
                <a:latin typeface="Source Sans Pro" panose="020B0503030403020204" pitchFamily="34" charset="0"/>
                <a:ea typeface="Calibri" panose="020F0502020204030204" pitchFamily="34" charset="0"/>
                <a:cs typeface="Times New Roman" panose="02020603050405020304" pitchFamily="18" charset="0"/>
              </a:rPr>
              <a:t>But perhaps he had grown more comfortable with some of the things he had been exposed to. </a:t>
            </a:r>
          </a:p>
          <a:p>
            <a:r>
              <a:rPr lang="en-US" sz="2400" dirty="0">
                <a:solidFill>
                  <a:srgbClr val="202020"/>
                </a:solidFill>
                <a:effectLst/>
                <a:latin typeface="Source Sans Pro" panose="020B0503030403020204" pitchFamily="34" charset="0"/>
                <a:ea typeface="Calibri" panose="020F0502020204030204" pitchFamily="34" charset="0"/>
                <a:cs typeface="Times New Roman" panose="02020603050405020304" pitchFamily="18" charset="0"/>
              </a:rPr>
              <a:t>Perhaps he had been desensitized just like we can become desensitized to sin. </a:t>
            </a:r>
          </a:p>
          <a:p>
            <a:r>
              <a:rPr lang="en-US" sz="3200" b="1" i="1" dirty="0">
                <a:solidFill>
                  <a:srgbClr val="202020"/>
                </a:solidFill>
                <a:latin typeface="Source Sans Pro" panose="020B0503030403020204" pitchFamily="34" charset="0"/>
                <a:ea typeface="Calibri" panose="020F0502020204030204" pitchFamily="34" charset="0"/>
                <a:cs typeface="Times New Roman" panose="02020603050405020304" pitchFamily="18" charset="0"/>
              </a:rPr>
              <a:t>1 Timothy 4:1-2</a:t>
            </a:r>
            <a:endParaRPr lang="en-US" sz="3200" b="1" i="1"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0342136C-E53A-4F2D-AE81-BBC538EB0A49}"/>
              </a:ext>
            </a:extLst>
          </p:cNvPr>
          <p:cNvPicPr>
            <a:picLocks noChangeAspect="1"/>
          </p:cNvPicPr>
          <p:nvPr/>
        </p:nvPicPr>
        <p:blipFill>
          <a:blip r:embed="rId2"/>
          <a:stretch>
            <a:fillRect/>
          </a:stretch>
        </p:blipFill>
        <p:spPr>
          <a:xfrm>
            <a:off x="6480164" y="3053918"/>
            <a:ext cx="5711835" cy="3804082"/>
          </a:xfrm>
          <a:prstGeom prst="rect">
            <a:avLst/>
          </a:prstGeom>
        </p:spPr>
      </p:pic>
    </p:spTree>
    <p:extLst>
      <p:ext uri="{BB962C8B-B14F-4D97-AF65-F5344CB8AC3E}">
        <p14:creationId xmlns:p14="http://schemas.microsoft.com/office/powerpoint/2010/main" val="27062855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42AD5A-9890-4179-B6EB-4B2E6FC05381}"/>
              </a:ext>
            </a:extLst>
          </p:cNvPr>
          <p:cNvSpPr>
            <a:spLocks noGrp="1"/>
          </p:cNvSpPr>
          <p:nvPr>
            <p:ph type="title"/>
          </p:nvPr>
        </p:nvSpPr>
        <p:spPr>
          <a:xfrm>
            <a:off x="1097280" y="1"/>
            <a:ext cx="10058400" cy="1219200"/>
          </a:xfrm>
        </p:spPr>
        <p:txBody>
          <a:bodyPr>
            <a:normAutofit/>
          </a:bodyPr>
          <a:lstStyle/>
          <a:p>
            <a:r>
              <a:rPr lang="en-US" sz="4400" b="1" i="1" dirty="0"/>
              <a:t>Genesis 19:14</a:t>
            </a:r>
          </a:p>
        </p:txBody>
      </p:sp>
      <p:sp>
        <p:nvSpPr>
          <p:cNvPr id="2" name="Content Placeholder 1">
            <a:extLst>
              <a:ext uri="{FF2B5EF4-FFF2-40B4-BE49-F238E27FC236}">
                <a16:creationId xmlns:a16="http://schemas.microsoft.com/office/drawing/2014/main" id="{8126D099-D7B2-422C-80DA-5ADEC5C10EC1}"/>
              </a:ext>
            </a:extLst>
          </p:cNvPr>
          <p:cNvSpPr>
            <a:spLocks noGrp="1"/>
          </p:cNvSpPr>
          <p:nvPr>
            <p:ph idx="1"/>
          </p:nvPr>
        </p:nvSpPr>
        <p:spPr>
          <a:xfrm>
            <a:off x="594804" y="1219202"/>
            <a:ext cx="5882196" cy="5385784"/>
          </a:xfrm>
        </p:spPr>
        <p:txBody>
          <a:bodyPr>
            <a:normAutofit/>
          </a:bodyPr>
          <a:lstStyle/>
          <a:p>
            <a:r>
              <a:rPr lang="en-US" sz="2400" dirty="0">
                <a:solidFill>
                  <a:srgbClr val="202020"/>
                </a:solidFill>
                <a:latin typeface="Source Sans Pro" panose="020B0503030403020204" pitchFamily="34" charset="0"/>
                <a:ea typeface="Calibri" panose="020F0502020204030204" pitchFamily="34" charset="0"/>
                <a:cs typeface="Times New Roman" panose="02020603050405020304" pitchFamily="18" charset="0"/>
              </a:rPr>
              <a:t>Living in Sodom, his daughters were betrothed in marriage to two of the men of Sodom! How did he justify that decision? </a:t>
            </a:r>
          </a:p>
          <a:p>
            <a:r>
              <a:rPr lang="en-US" sz="2400" dirty="0">
                <a:solidFill>
                  <a:srgbClr val="202020"/>
                </a:solidFill>
                <a:latin typeface="Source Sans Pro" panose="020B0503030403020204" pitchFamily="34" charset="0"/>
                <a:ea typeface="Calibri" panose="020F0502020204030204" pitchFamily="34" charset="0"/>
                <a:cs typeface="Times New Roman" panose="02020603050405020304" pitchFamily="18" charset="0"/>
              </a:rPr>
              <a:t>His uncle Abram would never have allowed something like that to happen </a:t>
            </a:r>
            <a:r>
              <a:rPr lang="en-US" dirty="0">
                <a:solidFill>
                  <a:srgbClr val="202020"/>
                </a:solidFill>
                <a:latin typeface="Source Sans Pro" panose="020B0503030403020204" pitchFamily="34" charset="0"/>
                <a:ea typeface="Calibri" panose="020F0502020204030204" pitchFamily="34" charset="0"/>
                <a:cs typeface="Times New Roman" panose="02020603050405020304" pitchFamily="18" charset="0"/>
              </a:rPr>
              <a:t>(see Genesis 24). </a:t>
            </a:r>
            <a:endParaRPr lang="en-US" sz="2400" dirty="0">
              <a:solidFill>
                <a:srgbClr val="202020"/>
              </a:solidFill>
              <a:latin typeface="Source Sans Pro" panose="020B0503030403020204" pitchFamily="34" charset="0"/>
              <a:ea typeface="Calibri" panose="020F0502020204030204" pitchFamily="34" charset="0"/>
              <a:cs typeface="Times New Roman" panose="02020603050405020304" pitchFamily="18" charset="0"/>
            </a:endParaRPr>
          </a:p>
          <a:p>
            <a:r>
              <a:rPr lang="en-US" sz="2200" dirty="0">
                <a:solidFill>
                  <a:srgbClr val="202020"/>
                </a:solidFill>
                <a:effectLst/>
                <a:latin typeface="Source Sans Pro" panose="020B0503030403020204" pitchFamily="34" charset="0"/>
                <a:ea typeface="Calibri" panose="020F0502020204030204" pitchFamily="34" charset="0"/>
                <a:cs typeface="Times New Roman" panose="02020603050405020304" pitchFamily="18" charset="0"/>
              </a:rPr>
              <a:t>Perhaps they were not such bad men. </a:t>
            </a:r>
          </a:p>
          <a:p>
            <a:r>
              <a:rPr lang="en-US" sz="2200" dirty="0">
                <a:solidFill>
                  <a:srgbClr val="202020"/>
                </a:solidFill>
                <a:effectLst/>
                <a:latin typeface="Source Sans Pro" panose="020B0503030403020204" pitchFamily="34" charset="0"/>
                <a:ea typeface="Calibri" panose="020F0502020204030204" pitchFamily="34" charset="0"/>
                <a:cs typeface="Times New Roman" panose="02020603050405020304" pitchFamily="18" charset="0"/>
              </a:rPr>
              <a:t>Perhaps, by Sodomite standards, they were pretty good. </a:t>
            </a:r>
          </a:p>
          <a:p>
            <a:r>
              <a:rPr lang="en-US" sz="2200" dirty="0">
                <a:solidFill>
                  <a:srgbClr val="202020"/>
                </a:solidFill>
                <a:effectLst/>
                <a:latin typeface="Source Sans Pro" panose="020B0503030403020204" pitchFamily="34" charset="0"/>
                <a:ea typeface="Calibri" panose="020F0502020204030204" pitchFamily="34" charset="0"/>
                <a:cs typeface="Times New Roman" panose="02020603050405020304" pitchFamily="18" charset="0"/>
              </a:rPr>
              <a:t>And maybe he even thought they could be influenced for good; converted to fear and worship the only true God.</a:t>
            </a:r>
          </a:p>
          <a:p>
            <a:r>
              <a:rPr lang="en-US" sz="2200" dirty="0">
                <a:solidFill>
                  <a:srgbClr val="202020"/>
                </a:solidFill>
                <a:effectLst/>
                <a:latin typeface="Source Sans Pro" panose="020B0503030403020204" pitchFamily="34" charset="0"/>
                <a:ea typeface="Calibri" panose="020F0502020204030204" pitchFamily="34" charset="0"/>
                <a:cs typeface="Times New Roman" panose="02020603050405020304" pitchFamily="18" charset="0"/>
              </a:rPr>
              <a:t>But if this was what he was thinking, he was wrong. He was wrong in the worst way</a:t>
            </a:r>
            <a:endParaRPr lang="en-US" sz="2600" dirty="0"/>
          </a:p>
        </p:txBody>
      </p:sp>
      <p:pic>
        <p:nvPicPr>
          <p:cNvPr id="5" name="Picture 4">
            <a:extLst>
              <a:ext uri="{FF2B5EF4-FFF2-40B4-BE49-F238E27FC236}">
                <a16:creationId xmlns:a16="http://schemas.microsoft.com/office/drawing/2014/main" id="{34DD507C-60B9-406E-85D2-28FDAA796F5C}"/>
              </a:ext>
            </a:extLst>
          </p:cNvPr>
          <p:cNvPicPr>
            <a:picLocks noChangeAspect="1"/>
          </p:cNvPicPr>
          <p:nvPr/>
        </p:nvPicPr>
        <p:blipFill>
          <a:blip r:embed="rId2"/>
          <a:stretch>
            <a:fillRect/>
          </a:stretch>
        </p:blipFill>
        <p:spPr>
          <a:xfrm>
            <a:off x="6477000" y="2828925"/>
            <a:ext cx="5715000" cy="4029075"/>
          </a:xfrm>
          <a:prstGeom prst="rect">
            <a:avLst/>
          </a:prstGeom>
        </p:spPr>
      </p:pic>
    </p:spTree>
    <p:extLst>
      <p:ext uri="{BB962C8B-B14F-4D97-AF65-F5344CB8AC3E}">
        <p14:creationId xmlns:p14="http://schemas.microsoft.com/office/powerpoint/2010/main" val="31086962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 calcmode="lin" valueType="num">
                                      <p:cBhvr additive="base">
                                        <p:cTn id="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B64588-D676-4024-B748-060BC761B0CA}"/>
              </a:ext>
            </a:extLst>
          </p:cNvPr>
          <p:cNvSpPr>
            <a:spLocks noGrp="1"/>
          </p:cNvSpPr>
          <p:nvPr>
            <p:ph type="title"/>
          </p:nvPr>
        </p:nvSpPr>
        <p:spPr>
          <a:xfrm>
            <a:off x="514906" y="421817"/>
            <a:ext cx="9889724" cy="1369074"/>
          </a:xfrm>
        </p:spPr>
        <p:txBody>
          <a:bodyPr/>
          <a:lstStyle/>
          <a:p>
            <a:r>
              <a:rPr lang="en-US" dirty="0"/>
              <a:t>Lot’s effectiveness is compromised</a:t>
            </a:r>
          </a:p>
        </p:txBody>
      </p:sp>
      <p:sp>
        <p:nvSpPr>
          <p:cNvPr id="2" name="Content Placeholder 1">
            <a:extLst>
              <a:ext uri="{FF2B5EF4-FFF2-40B4-BE49-F238E27FC236}">
                <a16:creationId xmlns:a16="http://schemas.microsoft.com/office/drawing/2014/main" id="{A72276F8-C293-4356-8DC8-BDF217452F89}"/>
              </a:ext>
            </a:extLst>
          </p:cNvPr>
          <p:cNvSpPr>
            <a:spLocks noGrp="1"/>
          </p:cNvSpPr>
          <p:nvPr>
            <p:ph idx="1"/>
          </p:nvPr>
        </p:nvSpPr>
        <p:spPr>
          <a:xfrm>
            <a:off x="727970" y="1526959"/>
            <a:ext cx="6622742" cy="4342133"/>
          </a:xfrm>
        </p:spPr>
        <p:txBody>
          <a:bodyPr>
            <a:normAutofit fontScale="92500" lnSpcReduction="20000"/>
          </a:bodyPr>
          <a:lstStyle/>
          <a:p>
            <a:r>
              <a:rPr lang="en-US" sz="2800" dirty="0">
                <a:solidFill>
                  <a:srgbClr val="202020"/>
                </a:solidFill>
                <a:effectLst/>
                <a:latin typeface="Source Sans Pro" panose="020B0503030403020204" pitchFamily="34" charset="0"/>
                <a:ea typeface="Calibri" panose="020F0502020204030204" pitchFamily="34" charset="0"/>
                <a:cs typeface="Times New Roman" panose="02020603050405020304" pitchFamily="18" charset="0"/>
              </a:rPr>
              <a:t>He can't save them. </a:t>
            </a:r>
          </a:p>
          <a:p>
            <a:r>
              <a:rPr lang="en-US" sz="2800" dirty="0">
                <a:solidFill>
                  <a:srgbClr val="202020"/>
                </a:solidFill>
                <a:effectLst/>
                <a:latin typeface="Source Sans Pro" panose="020B0503030403020204" pitchFamily="34" charset="0"/>
                <a:ea typeface="Calibri" panose="020F0502020204030204" pitchFamily="34" charset="0"/>
                <a:cs typeface="Times New Roman" panose="02020603050405020304" pitchFamily="18" charset="0"/>
              </a:rPr>
              <a:t>He has no more pull on them than anyone else in the city of Sodom.  </a:t>
            </a:r>
          </a:p>
          <a:p>
            <a:r>
              <a:rPr lang="en-US" sz="2800" dirty="0">
                <a:solidFill>
                  <a:srgbClr val="202020"/>
                </a:solidFill>
                <a:effectLst/>
                <a:latin typeface="Source Sans Pro" panose="020B0503030403020204" pitchFamily="34" charset="0"/>
                <a:ea typeface="Calibri" panose="020F0502020204030204" pitchFamily="34" charset="0"/>
                <a:cs typeface="Times New Roman" panose="02020603050405020304" pitchFamily="18" charset="0"/>
              </a:rPr>
              <a:t>Those young men weren't saved by Lot. </a:t>
            </a:r>
          </a:p>
          <a:p>
            <a:r>
              <a:rPr lang="en-US" sz="2800" dirty="0">
                <a:solidFill>
                  <a:srgbClr val="202020"/>
                </a:solidFill>
                <a:effectLst/>
                <a:latin typeface="Source Sans Pro" panose="020B0503030403020204" pitchFamily="34" charset="0"/>
                <a:ea typeface="Calibri" panose="020F0502020204030204" pitchFamily="34" charset="0"/>
                <a:cs typeface="Times New Roman" panose="02020603050405020304" pitchFamily="18" charset="0"/>
              </a:rPr>
              <a:t>They weren't saved by his wife or his daughters. </a:t>
            </a:r>
          </a:p>
          <a:p>
            <a:r>
              <a:rPr lang="en-US" sz="2800" dirty="0">
                <a:solidFill>
                  <a:srgbClr val="202020"/>
                </a:solidFill>
                <a:latin typeface="Source Sans Pro" panose="020B0503030403020204" pitchFamily="34" charset="0"/>
                <a:ea typeface="Calibri" panose="020F0502020204030204" pitchFamily="34" charset="0"/>
                <a:cs typeface="Times New Roman" panose="02020603050405020304" pitchFamily="18" charset="0"/>
              </a:rPr>
              <a:t>T</a:t>
            </a:r>
            <a:r>
              <a:rPr lang="en-US" sz="2800" dirty="0">
                <a:solidFill>
                  <a:srgbClr val="202020"/>
                </a:solidFill>
                <a:effectLst/>
                <a:latin typeface="Source Sans Pro" panose="020B0503030403020204" pitchFamily="34" charset="0"/>
                <a:ea typeface="Calibri" panose="020F0502020204030204" pitchFamily="34" charset="0"/>
                <a:cs typeface="Times New Roman" panose="02020603050405020304" pitchFamily="18" charset="0"/>
              </a:rPr>
              <a:t>hey perished along with the rest of the wicked city of Sodom.</a:t>
            </a:r>
          </a:p>
          <a:p>
            <a:r>
              <a:rPr lang="en-US" sz="5200" b="1" i="1" dirty="0">
                <a:solidFill>
                  <a:srgbClr val="202020"/>
                </a:solidFill>
                <a:latin typeface="Source Sans Pro" panose="020B0503030403020204" pitchFamily="34" charset="0"/>
                <a:cs typeface="Times New Roman" panose="02020603050405020304" pitchFamily="18" charset="0"/>
              </a:rPr>
              <a:t>Jude 1:18</a:t>
            </a:r>
          </a:p>
          <a:p>
            <a:r>
              <a:rPr lang="en-US" sz="4400" b="1" i="1" dirty="0"/>
              <a:t>2 Peter 3:3-4</a:t>
            </a:r>
          </a:p>
        </p:txBody>
      </p:sp>
      <p:pic>
        <p:nvPicPr>
          <p:cNvPr id="5" name="Picture 4">
            <a:extLst>
              <a:ext uri="{FF2B5EF4-FFF2-40B4-BE49-F238E27FC236}">
                <a16:creationId xmlns:a16="http://schemas.microsoft.com/office/drawing/2014/main" id="{AEC7B59A-8D3D-44C0-9E2E-E784159D1598}"/>
              </a:ext>
            </a:extLst>
          </p:cNvPr>
          <p:cNvPicPr>
            <a:picLocks noChangeAspect="1"/>
          </p:cNvPicPr>
          <p:nvPr/>
        </p:nvPicPr>
        <p:blipFill rotWithShape="1">
          <a:blip r:embed="rId2"/>
          <a:srcRect r="2677" b="4950"/>
          <a:stretch/>
        </p:blipFill>
        <p:spPr>
          <a:xfrm>
            <a:off x="7456781" y="1439166"/>
            <a:ext cx="4735219" cy="5418833"/>
          </a:xfrm>
          <a:prstGeom prst="rect">
            <a:avLst/>
          </a:prstGeom>
        </p:spPr>
      </p:pic>
    </p:spTree>
    <p:extLst>
      <p:ext uri="{BB962C8B-B14F-4D97-AF65-F5344CB8AC3E}">
        <p14:creationId xmlns:p14="http://schemas.microsoft.com/office/powerpoint/2010/main" val="15009134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52C881-76FF-4D3E-968F-718EF7996A2E}"/>
              </a:ext>
            </a:extLst>
          </p:cNvPr>
          <p:cNvSpPr>
            <a:spLocks noGrp="1"/>
          </p:cNvSpPr>
          <p:nvPr>
            <p:ph type="title"/>
          </p:nvPr>
        </p:nvSpPr>
        <p:spPr>
          <a:xfrm>
            <a:off x="466966" y="304371"/>
            <a:ext cx="10058400" cy="1369074"/>
          </a:xfrm>
        </p:spPr>
        <p:txBody>
          <a:bodyPr/>
          <a:lstStyle/>
          <a:p>
            <a:pPr algn="ctr"/>
            <a:r>
              <a:rPr lang="en-US" dirty="0"/>
              <a:t>Consequences-</a:t>
            </a:r>
            <a:br>
              <a:rPr lang="en-US" dirty="0"/>
            </a:br>
            <a:r>
              <a:rPr lang="en-US" dirty="0"/>
              <a:t>Lot Lost Everything!</a:t>
            </a:r>
          </a:p>
        </p:txBody>
      </p:sp>
      <p:sp>
        <p:nvSpPr>
          <p:cNvPr id="2" name="Content Placeholder 1">
            <a:extLst>
              <a:ext uri="{FF2B5EF4-FFF2-40B4-BE49-F238E27FC236}">
                <a16:creationId xmlns:a16="http://schemas.microsoft.com/office/drawing/2014/main" id="{5EA9BAD1-48E5-4DD7-921E-3CA4E1B1FA9C}"/>
              </a:ext>
            </a:extLst>
          </p:cNvPr>
          <p:cNvSpPr>
            <a:spLocks noGrp="1"/>
          </p:cNvSpPr>
          <p:nvPr>
            <p:ph idx="1"/>
          </p:nvPr>
        </p:nvSpPr>
        <p:spPr>
          <a:xfrm>
            <a:off x="603682" y="1673445"/>
            <a:ext cx="10750858" cy="4611945"/>
          </a:xfrm>
        </p:spPr>
        <p:txBody>
          <a:bodyPr>
            <a:normAutofit/>
          </a:bodyPr>
          <a:lstStyle/>
          <a:p>
            <a:pPr>
              <a:buFont typeface="Wingdings" panose="05000000000000000000" pitchFamily="2" charset="2"/>
              <a:buChar char="q"/>
            </a:pPr>
            <a:r>
              <a:rPr lang="en-US" sz="2400" dirty="0">
                <a:solidFill>
                  <a:srgbClr val="202020"/>
                </a:solidFill>
                <a:effectLst/>
                <a:latin typeface="Source Sans Pro" panose="020B0503030403020204" pitchFamily="34" charset="0"/>
                <a:ea typeface="Calibri" panose="020F0502020204030204" pitchFamily="34" charset="0"/>
                <a:cs typeface="Times New Roman" panose="02020603050405020304" pitchFamily="18" charset="0"/>
              </a:rPr>
              <a:t>Lot lost his sons-in-law in the destruction of Sodom</a:t>
            </a:r>
          </a:p>
          <a:p>
            <a:pPr>
              <a:buFont typeface="Wingdings" panose="05000000000000000000" pitchFamily="2" charset="2"/>
              <a:buChar char="q"/>
            </a:pPr>
            <a:r>
              <a:rPr lang="en-US" sz="2400" dirty="0">
                <a:solidFill>
                  <a:srgbClr val="202020"/>
                </a:solidFill>
                <a:latin typeface="Source Sans Pro" panose="020B0503030403020204" pitchFamily="34" charset="0"/>
                <a:ea typeface="Calibri" panose="020F0502020204030204" pitchFamily="34" charset="0"/>
                <a:cs typeface="Times New Roman" panose="02020603050405020304" pitchFamily="18" charset="0"/>
              </a:rPr>
              <a:t>Lot lost his </a:t>
            </a:r>
            <a:r>
              <a:rPr lang="en-US" sz="2400" dirty="0">
                <a:solidFill>
                  <a:srgbClr val="202020"/>
                </a:solidFill>
                <a:effectLst/>
                <a:latin typeface="Source Sans Pro" panose="020B0503030403020204" pitchFamily="34" charset="0"/>
                <a:ea typeface="Calibri" panose="020F0502020204030204" pitchFamily="34" charset="0"/>
                <a:cs typeface="Times New Roman" panose="02020603050405020304" pitchFamily="18" charset="0"/>
              </a:rPr>
              <a:t>wife when she looked back at Sodom (contrary to the explicit warning to not do that by the angels)</a:t>
            </a:r>
          </a:p>
          <a:p>
            <a:pPr>
              <a:buFont typeface="Wingdings" panose="05000000000000000000" pitchFamily="2" charset="2"/>
              <a:buChar char="q"/>
            </a:pPr>
            <a:r>
              <a:rPr lang="en-US" sz="2400" dirty="0">
                <a:solidFill>
                  <a:srgbClr val="202020"/>
                </a:solidFill>
                <a:effectLst/>
                <a:latin typeface="Source Sans Pro" panose="020B0503030403020204" pitchFamily="34" charset="0"/>
                <a:ea typeface="Calibri" panose="020F0502020204030204" pitchFamily="34" charset="0"/>
                <a:cs typeface="Times New Roman" panose="02020603050405020304" pitchFamily="18" charset="0"/>
              </a:rPr>
              <a:t>His daughters did an unspeakable thing and brought forth two children by their own father! </a:t>
            </a:r>
          </a:p>
          <a:p>
            <a:pPr>
              <a:buFont typeface="Wingdings" panose="05000000000000000000" pitchFamily="2" charset="2"/>
              <a:buChar char="q"/>
            </a:pPr>
            <a:r>
              <a:rPr lang="en-US" sz="2400" dirty="0">
                <a:solidFill>
                  <a:srgbClr val="202020"/>
                </a:solidFill>
                <a:effectLst/>
                <a:latin typeface="Source Sans Pro" panose="020B0503030403020204" pitchFamily="34" charset="0"/>
                <a:ea typeface="Calibri" panose="020F0502020204030204" pitchFamily="34" charset="0"/>
                <a:cs typeface="Times New Roman" panose="02020603050405020304" pitchFamily="18" charset="0"/>
              </a:rPr>
              <a:t>Where did they learn that kind of behavior? Where did they possibly get that idea that sleeping with your father is okay? Where have they been living? –  Say no more!!</a:t>
            </a:r>
          </a:p>
          <a:p>
            <a:pPr>
              <a:buFont typeface="Wingdings" panose="05000000000000000000" pitchFamily="2" charset="2"/>
              <a:buChar char="q"/>
            </a:pPr>
            <a:r>
              <a:rPr lang="en-US" sz="2400" dirty="0">
                <a:solidFill>
                  <a:srgbClr val="202020"/>
                </a:solidFill>
                <a:effectLst/>
                <a:latin typeface="Source Sans Pro" panose="020B0503030403020204" pitchFamily="34" charset="0"/>
                <a:ea typeface="Calibri" panose="020F0502020204030204" pitchFamily="34" charset="0"/>
                <a:cs typeface="Times New Roman" panose="02020603050405020304" pitchFamily="18" charset="0"/>
              </a:rPr>
              <a:t>It wasn't from their uncle Abram. It wasn't from living as sojourners in tents. </a:t>
            </a:r>
          </a:p>
          <a:p>
            <a:pPr>
              <a:buFont typeface="Wingdings" panose="05000000000000000000" pitchFamily="2" charset="2"/>
              <a:buChar char="q"/>
            </a:pPr>
            <a:r>
              <a:rPr lang="en-US" sz="2400" dirty="0">
                <a:solidFill>
                  <a:srgbClr val="202020"/>
                </a:solidFill>
                <a:latin typeface="Source Sans Pro" panose="020B0503030403020204" pitchFamily="34" charset="0"/>
                <a:ea typeface="Calibri" panose="020F0502020204030204" pitchFamily="34" charset="0"/>
                <a:cs typeface="Times New Roman" panose="02020603050405020304" pitchFamily="18" charset="0"/>
              </a:rPr>
              <a:t>At the end, he didn’t even have a tent. We find him living in a cave.</a:t>
            </a:r>
            <a:r>
              <a:rPr lang="en-US" sz="2400" dirty="0">
                <a:solidFill>
                  <a:srgbClr val="202020"/>
                </a:solidFill>
                <a:effectLst/>
                <a:latin typeface="Source Sans Pro" panose="020B0503030403020204" pitchFamily="34" charset="0"/>
                <a:ea typeface="Calibri" panose="020F0502020204030204" pitchFamily="34" charset="0"/>
                <a:cs typeface="Times New Roman" panose="02020603050405020304" pitchFamily="18" charset="0"/>
              </a:rPr>
              <a:t> </a:t>
            </a:r>
            <a:endParaRPr lang="en-US" sz="2800" dirty="0"/>
          </a:p>
        </p:txBody>
      </p:sp>
    </p:spTree>
    <p:extLst>
      <p:ext uri="{BB962C8B-B14F-4D97-AF65-F5344CB8AC3E}">
        <p14:creationId xmlns:p14="http://schemas.microsoft.com/office/powerpoint/2010/main" val="6827305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AD5EF7-2027-4D99-A864-D7C9F5F6446E}"/>
              </a:ext>
            </a:extLst>
          </p:cNvPr>
          <p:cNvSpPr>
            <a:spLocks noGrp="1"/>
          </p:cNvSpPr>
          <p:nvPr>
            <p:ph type="title"/>
          </p:nvPr>
        </p:nvSpPr>
        <p:spPr>
          <a:xfrm>
            <a:off x="568171" y="421817"/>
            <a:ext cx="10587509" cy="1369074"/>
          </a:xfrm>
        </p:spPr>
        <p:txBody>
          <a:bodyPr>
            <a:normAutofit/>
          </a:bodyPr>
          <a:lstStyle/>
          <a:p>
            <a:r>
              <a:rPr lang="en-US" dirty="0"/>
              <a:t>Pray for our Families!</a:t>
            </a:r>
            <a:br>
              <a:rPr lang="en-US" dirty="0"/>
            </a:br>
            <a:r>
              <a:rPr lang="en-US" dirty="0"/>
              <a:t>We Have Pitched our tents toward Sodom!</a:t>
            </a:r>
          </a:p>
        </p:txBody>
      </p:sp>
      <p:sp>
        <p:nvSpPr>
          <p:cNvPr id="2" name="Content Placeholder 1">
            <a:extLst>
              <a:ext uri="{FF2B5EF4-FFF2-40B4-BE49-F238E27FC236}">
                <a16:creationId xmlns:a16="http://schemas.microsoft.com/office/drawing/2014/main" id="{E5575E79-18D0-4064-AFB8-68269BE48244}"/>
              </a:ext>
            </a:extLst>
          </p:cNvPr>
          <p:cNvSpPr>
            <a:spLocks noGrp="1"/>
          </p:cNvSpPr>
          <p:nvPr>
            <p:ph idx="1"/>
          </p:nvPr>
        </p:nvSpPr>
        <p:spPr>
          <a:xfrm>
            <a:off x="568171" y="1790891"/>
            <a:ext cx="10587509" cy="4281435"/>
          </a:xfrm>
        </p:spPr>
        <p:txBody>
          <a:bodyPr>
            <a:normAutofit/>
          </a:bodyPr>
          <a:lstStyle/>
          <a:p>
            <a:r>
              <a:rPr lang="en-US" sz="3200" dirty="0"/>
              <a:t>We live in a wicked &amp; dark generation.</a:t>
            </a:r>
          </a:p>
          <a:p>
            <a:r>
              <a:rPr lang="en-US" sz="3200" dirty="0"/>
              <a:t>The majority of voters elected legislators who are in favor for aborting/murdering/killing babies.</a:t>
            </a:r>
          </a:p>
          <a:p>
            <a:r>
              <a:rPr lang="en-US" sz="3200" dirty="0"/>
              <a:t>Sexual immorality of all kinds are open &amp; rampant</a:t>
            </a:r>
          </a:p>
          <a:p>
            <a:r>
              <a:rPr lang="en-US" sz="3200" dirty="0"/>
              <a:t>Violence in the cities that are going unpunished. </a:t>
            </a:r>
          </a:p>
          <a:p>
            <a:r>
              <a:rPr lang="en-US" sz="4400" b="1" i="1" dirty="0"/>
              <a:t>Philippians 2:15 </a:t>
            </a:r>
          </a:p>
          <a:p>
            <a:r>
              <a:rPr lang="en-US" sz="4400" b="1" i="1" dirty="0"/>
              <a:t>1 Timothy 2:1-4 </a:t>
            </a:r>
            <a:endParaRPr lang="en-US" sz="3600" b="1" i="1" dirty="0"/>
          </a:p>
        </p:txBody>
      </p:sp>
      <p:pic>
        <p:nvPicPr>
          <p:cNvPr id="5" name="Picture 4">
            <a:extLst>
              <a:ext uri="{FF2B5EF4-FFF2-40B4-BE49-F238E27FC236}">
                <a16:creationId xmlns:a16="http://schemas.microsoft.com/office/drawing/2014/main" id="{F19A5C18-6AC2-3409-5850-40D7CE856E3B}"/>
              </a:ext>
            </a:extLst>
          </p:cNvPr>
          <p:cNvPicPr>
            <a:picLocks noChangeAspect="1"/>
          </p:cNvPicPr>
          <p:nvPr/>
        </p:nvPicPr>
        <p:blipFill>
          <a:blip r:embed="rId2"/>
          <a:stretch>
            <a:fillRect/>
          </a:stretch>
        </p:blipFill>
        <p:spPr>
          <a:xfrm>
            <a:off x="7851912" y="4416700"/>
            <a:ext cx="4340087" cy="2441299"/>
          </a:xfrm>
          <a:prstGeom prst="rect">
            <a:avLst/>
          </a:prstGeom>
        </p:spPr>
      </p:pic>
    </p:spTree>
    <p:extLst>
      <p:ext uri="{BB962C8B-B14F-4D97-AF65-F5344CB8AC3E}">
        <p14:creationId xmlns:p14="http://schemas.microsoft.com/office/powerpoint/2010/main" val="29182087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2B740F-060B-DDA6-0C4E-221BFBA441C2}"/>
              </a:ext>
            </a:extLst>
          </p:cNvPr>
          <p:cNvSpPr>
            <a:spLocks noGrp="1"/>
          </p:cNvSpPr>
          <p:nvPr>
            <p:ph type="title"/>
          </p:nvPr>
        </p:nvSpPr>
        <p:spPr/>
        <p:txBody>
          <a:bodyPr>
            <a:normAutofit/>
          </a:bodyPr>
          <a:lstStyle/>
          <a:p>
            <a:r>
              <a:rPr lang="en-US" sz="5400" dirty="0">
                <a:latin typeface="Algerian" panose="04020705040A02060702" pitchFamily="82" charset="0"/>
              </a:rPr>
              <a:t>Back in the Day</a:t>
            </a:r>
          </a:p>
        </p:txBody>
      </p:sp>
      <p:sp>
        <p:nvSpPr>
          <p:cNvPr id="2" name="Content Placeholder 1">
            <a:extLst>
              <a:ext uri="{FF2B5EF4-FFF2-40B4-BE49-F238E27FC236}">
                <a16:creationId xmlns:a16="http://schemas.microsoft.com/office/drawing/2014/main" id="{07F9DC3D-FD08-C60C-3BE7-748C0FA92E9D}"/>
              </a:ext>
            </a:extLst>
          </p:cNvPr>
          <p:cNvSpPr>
            <a:spLocks noGrp="1"/>
          </p:cNvSpPr>
          <p:nvPr>
            <p:ph idx="1"/>
          </p:nvPr>
        </p:nvSpPr>
        <p:spPr>
          <a:xfrm>
            <a:off x="466396" y="1428059"/>
            <a:ext cx="7462345" cy="4351338"/>
          </a:xfrm>
        </p:spPr>
        <p:txBody>
          <a:bodyPr>
            <a:normAutofit lnSpcReduction="10000"/>
          </a:bodyPr>
          <a:lstStyle/>
          <a:p>
            <a:r>
              <a:rPr lang="en-US" dirty="0"/>
              <a:t>Most marriages were arranged – Sometimes as a Business Deal</a:t>
            </a:r>
          </a:p>
          <a:p>
            <a:r>
              <a:rPr lang="en-US" dirty="0"/>
              <a:t>The Betrothed were considered “pre-married” </a:t>
            </a:r>
          </a:p>
          <a:p>
            <a:r>
              <a:rPr lang="en-US" dirty="0"/>
              <a:t>Love usually grew AFTER the wedding</a:t>
            </a:r>
          </a:p>
          <a:p>
            <a:r>
              <a:rPr lang="en-US" sz="6000" dirty="0"/>
              <a:t>Titus 2:3-5</a:t>
            </a:r>
          </a:p>
          <a:p>
            <a:r>
              <a:rPr lang="en-US" dirty="0"/>
              <a:t>Most of the epistles that give instruction in marriage was “after the fact”</a:t>
            </a:r>
          </a:p>
          <a:p>
            <a:r>
              <a:rPr lang="en-US" dirty="0"/>
              <a:t>Arranged marriages are still being practiced today in the USA.</a:t>
            </a:r>
          </a:p>
        </p:txBody>
      </p:sp>
      <p:pic>
        <p:nvPicPr>
          <p:cNvPr id="5" name="Picture 4">
            <a:extLst>
              <a:ext uri="{FF2B5EF4-FFF2-40B4-BE49-F238E27FC236}">
                <a16:creationId xmlns:a16="http://schemas.microsoft.com/office/drawing/2014/main" id="{64331AAF-00DF-E1B5-5E42-A00D533315F1}"/>
              </a:ext>
            </a:extLst>
          </p:cNvPr>
          <p:cNvPicPr>
            <a:picLocks noChangeAspect="1"/>
          </p:cNvPicPr>
          <p:nvPr/>
        </p:nvPicPr>
        <p:blipFill>
          <a:blip r:embed="rId2"/>
          <a:stretch>
            <a:fillRect/>
          </a:stretch>
        </p:blipFill>
        <p:spPr>
          <a:xfrm>
            <a:off x="7798676" y="2477545"/>
            <a:ext cx="4469853" cy="4380456"/>
          </a:xfrm>
          <a:prstGeom prst="rect">
            <a:avLst/>
          </a:prstGeom>
        </p:spPr>
      </p:pic>
      <p:pic>
        <p:nvPicPr>
          <p:cNvPr id="7" name="Picture 6">
            <a:extLst>
              <a:ext uri="{FF2B5EF4-FFF2-40B4-BE49-F238E27FC236}">
                <a16:creationId xmlns:a16="http://schemas.microsoft.com/office/drawing/2014/main" id="{654813FE-AE5A-A0FC-4535-91E855E70BF6}"/>
              </a:ext>
            </a:extLst>
          </p:cNvPr>
          <p:cNvPicPr>
            <a:picLocks noChangeAspect="1"/>
          </p:cNvPicPr>
          <p:nvPr/>
        </p:nvPicPr>
        <p:blipFill>
          <a:blip r:embed="rId3"/>
          <a:stretch>
            <a:fillRect/>
          </a:stretch>
        </p:blipFill>
        <p:spPr>
          <a:xfrm>
            <a:off x="10044751" y="135594"/>
            <a:ext cx="1921276" cy="1440957"/>
          </a:xfrm>
          <a:prstGeom prst="rect">
            <a:avLst/>
          </a:prstGeom>
        </p:spPr>
      </p:pic>
    </p:spTree>
    <p:extLst>
      <p:ext uri="{BB962C8B-B14F-4D97-AF65-F5344CB8AC3E}">
        <p14:creationId xmlns:p14="http://schemas.microsoft.com/office/powerpoint/2010/main" val="16162406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2">
                                            <p:txEl>
                                              <p:pRg st="2" end="2"/>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 calcmode="lin" valueType="num">
                                      <p:cBhvr>
                                        <p:cTn id="12"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2">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circle(in)">
                                      <p:cBhvr>
                                        <p:cTn id="19" dur="20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circle(in)">
                                      <p:cBhvr>
                                        <p:cTn id="24"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9B206E8-59BD-1B4C-8912-9A0443F96A4F}"/>
              </a:ext>
            </a:extLst>
          </p:cNvPr>
          <p:cNvSpPr>
            <a:spLocks noGrp="1"/>
          </p:cNvSpPr>
          <p:nvPr>
            <p:ph type="title"/>
          </p:nvPr>
        </p:nvSpPr>
        <p:spPr/>
        <p:txBody>
          <a:bodyPr/>
          <a:lstStyle/>
          <a:p>
            <a:r>
              <a:rPr lang="en-US" b="1" i="1" u="sng" dirty="0">
                <a:sym typeface="Bodoni SvtyTwo ITC TT-Book"/>
              </a:rPr>
              <a:t>Evangelistic Marriages?</a:t>
            </a:r>
          </a:p>
        </p:txBody>
      </p:sp>
      <p:sp>
        <p:nvSpPr>
          <p:cNvPr id="12" name="Content Placeholder 11">
            <a:extLst>
              <a:ext uri="{FF2B5EF4-FFF2-40B4-BE49-F238E27FC236}">
                <a16:creationId xmlns:a16="http://schemas.microsoft.com/office/drawing/2014/main" id="{2F06A708-C428-8443-AB48-F60A95FF71FE}"/>
              </a:ext>
            </a:extLst>
          </p:cNvPr>
          <p:cNvSpPr>
            <a:spLocks noGrp="1"/>
          </p:cNvSpPr>
          <p:nvPr>
            <p:ph idx="1"/>
          </p:nvPr>
        </p:nvSpPr>
        <p:spPr>
          <a:xfrm>
            <a:off x="609008" y="1762217"/>
            <a:ext cx="7570285" cy="4327982"/>
          </a:xfrm>
        </p:spPr>
        <p:txBody>
          <a:bodyPr>
            <a:normAutofit fontScale="92500" lnSpcReduction="20000"/>
          </a:bodyPr>
          <a:lstStyle/>
          <a:p>
            <a:r>
              <a:rPr lang="en-US" sz="3600" b="1" dirty="0">
                <a:solidFill>
                  <a:srgbClr val="202020"/>
                </a:solidFill>
                <a:latin typeface="Source Sans Pro" panose="020B0503030403020204" pitchFamily="34" charset="0"/>
                <a:ea typeface="Calibri" panose="020F0502020204030204" pitchFamily="34" charset="0"/>
                <a:cs typeface="Times New Roman" panose="02020603050405020304" pitchFamily="18" charset="0"/>
              </a:rPr>
              <a:t>It is a marriage </a:t>
            </a:r>
            <a:r>
              <a:rPr lang="en-US" sz="3600" b="1" u="sng" dirty="0">
                <a:solidFill>
                  <a:srgbClr val="202020"/>
                </a:solidFill>
                <a:latin typeface="Source Sans Pro" panose="020B0503030403020204" pitchFamily="34" charset="0"/>
                <a:ea typeface="Calibri" panose="020F0502020204030204" pitchFamily="34" charset="0"/>
                <a:cs typeface="Times New Roman" panose="02020603050405020304" pitchFamily="18" charset="0"/>
              </a:rPr>
              <a:t>today</a:t>
            </a:r>
            <a:r>
              <a:rPr lang="en-US" sz="3600" b="1" dirty="0">
                <a:solidFill>
                  <a:srgbClr val="202020"/>
                </a:solidFill>
                <a:latin typeface="Source Sans Pro" panose="020B0503030403020204" pitchFamily="34" charset="0"/>
                <a:ea typeface="Calibri" panose="020F0502020204030204" pitchFamily="34" charset="0"/>
                <a:cs typeface="Times New Roman" panose="02020603050405020304" pitchFamily="18" charset="0"/>
              </a:rPr>
              <a:t> where a Christian marries someone who is not a Christian with the hopes that they will become a Christian through positive influence.</a:t>
            </a:r>
          </a:p>
          <a:p>
            <a:r>
              <a:rPr lang="en-US" sz="4800" b="1" i="1" dirty="0">
                <a:solidFill>
                  <a:srgbClr val="202020"/>
                </a:solidFill>
                <a:latin typeface="Source Sans Pro" panose="020B0503030403020204" pitchFamily="34" charset="0"/>
                <a:ea typeface="Calibri" panose="020F0502020204030204" pitchFamily="34" charset="0"/>
                <a:cs typeface="Times New Roman" panose="02020603050405020304" pitchFamily="18" charset="0"/>
              </a:rPr>
              <a:t> 1 Peter 3:1-5 </a:t>
            </a:r>
          </a:p>
          <a:p>
            <a:r>
              <a:rPr lang="en-US" sz="4800" b="1" i="1" dirty="0">
                <a:solidFill>
                  <a:srgbClr val="202020"/>
                </a:solidFill>
                <a:latin typeface="Source Sans Pro" panose="020B0503030403020204" pitchFamily="34" charset="0"/>
                <a:ea typeface="Calibri" panose="020F0502020204030204" pitchFamily="34" charset="0"/>
                <a:cs typeface="Times New Roman" panose="02020603050405020304" pitchFamily="18" charset="0"/>
              </a:rPr>
              <a:t>Romans 12:21</a:t>
            </a:r>
          </a:p>
          <a:p>
            <a:r>
              <a:rPr lang="en-US" sz="3600" b="1" dirty="0">
                <a:solidFill>
                  <a:srgbClr val="202020"/>
                </a:solidFill>
                <a:latin typeface="Source Sans Pro" panose="020B0503030403020204" pitchFamily="34" charset="0"/>
                <a:ea typeface="Calibri" panose="020F0502020204030204" pitchFamily="34" charset="0"/>
                <a:cs typeface="Times New Roman" panose="02020603050405020304" pitchFamily="18" charset="0"/>
              </a:rPr>
              <a:t>There are some great examples of this kind of evangelism. </a:t>
            </a:r>
          </a:p>
          <a:p>
            <a:endParaRPr lang="en-US" dirty="0"/>
          </a:p>
        </p:txBody>
      </p:sp>
      <p:pic>
        <p:nvPicPr>
          <p:cNvPr id="5" name="Picture 4">
            <a:extLst>
              <a:ext uri="{FF2B5EF4-FFF2-40B4-BE49-F238E27FC236}">
                <a16:creationId xmlns:a16="http://schemas.microsoft.com/office/drawing/2014/main" id="{BA0F89C4-638D-44F1-B08E-2713B6DA5A70}"/>
              </a:ext>
            </a:extLst>
          </p:cNvPr>
          <p:cNvPicPr>
            <a:picLocks noChangeAspect="1"/>
          </p:cNvPicPr>
          <p:nvPr/>
        </p:nvPicPr>
        <p:blipFill>
          <a:blip r:embed="rId2"/>
          <a:stretch>
            <a:fillRect/>
          </a:stretch>
        </p:blipFill>
        <p:spPr>
          <a:xfrm>
            <a:off x="8667565" y="0"/>
            <a:ext cx="3524435" cy="3524435"/>
          </a:xfrm>
          <a:prstGeom prst="rect">
            <a:avLst/>
          </a:prstGeom>
        </p:spPr>
      </p:pic>
      <p:pic>
        <p:nvPicPr>
          <p:cNvPr id="7" name="Picture 6">
            <a:extLst>
              <a:ext uri="{FF2B5EF4-FFF2-40B4-BE49-F238E27FC236}">
                <a16:creationId xmlns:a16="http://schemas.microsoft.com/office/drawing/2014/main" id="{C9F262E1-5518-49F4-85B4-B03DBC8C1F3F}"/>
              </a:ext>
            </a:extLst>
          </p:cNvPr>
          <p:cNvPicPr>
            <a:picLocks noChangeAspect="1"/>
          </p:cNvPicPr>
          <p:nvPr/>
        </p:nvPicPr>
        <p:blipFill>
          <a:blip r:embed="rId3"/>
          <a:stretch>
            <a:fillRect/>
          </a:stretch>
        </p:blipFill>
        <p:spPr>
          <a:xfrm>
            <a:off x="8958170" y="4204021"/>
            <a:ext cx="2943225" cy="1552575"/>
          </a:xfrm>
          <a:prstGeom prst="rect">
            <a:avLst/>
          </a:prstGeom>
        </p:spPr>
      </p:pic>
    </p:spTree>
    <p:extLst>
      <p:ext uri="{BB962C8B-B14F-4D97-AF65-F5344CB8AC3E}">
        <p14:creationId xmlns:p14="http://schemas.microsoft.com/office/powerpoint/2010/main" val="3980113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2B740F-060B-DDA6-0C4E-221BFBA441C2}"/>
              </a:ext>
            </a:extLst>
          </p:cNvPr>
          <p:cNvSpPr>
            <a:spLocks noGrp="1"/>
          </p:cNvSpPr>
          <p:nvPr>
            <p:ph type="title"/>
          </p:nvPr>
        </p:nvSpPr>
        <p:spPr>
          <a:xfrm>
            <a:off x="838200" y="135594"/>
            <a:ext cx="10515600" cy="1325563"/>
          </a:xfrm>
        </p:spPr>
        <p:txBody>
          <a:bodyPr>
            <a:normAutofit/>
          </a:bodyPr>
          <a:lstStyle/>
          <a:p>
            <a:r>
              <a:rPr lang="en-US" sz="5400" dirty="0">
                <a:latin typeface="Algerian" panose="04020705040A02060702" pitchFamily="82" charset="0"/>
              </a:rPr>
              <a:t>Instructions for today</a:t>
            </a:r>
          </a:p>
        </p:txBody>
      </p:sp>
      <p:sp>
        <p:nvSpPr>
          <p:cNvPr id="2" name="Content Placeholder 1">
            <a:extLst>
              <a:ext uri="{FF2B5EF4-FFF2-40B4-BE49-F238E27FC236}">
                <a16:creationId xmlns:a16="http://schemas.microsoft.com/office/drawing/2014/main" id="{07F9DC3D-FD08-C60C-3BE7-748C0FA92E9D}"/>
              </a:ext>
            </a:extLst>
          </p:cNvPr>
          <p:cNvSpPr>
            <a:spLocks noGrp="1"/>
          </p:cNvSpPr>
          <p:nvPr>
            <p:ph idx="1"/>
          </p:nvPr>
        </p:nvSpPr>
        <p:spPr>
          <a:xfrm>
            <a:off x="301486" y="1182965"/>
            <a:ext cx="7649817" cy="5436495"/>
          </a:xfrm>
        </p:spPr>
        <p:txBody>
          <a:bodyPr>
            <a:normAutofit fontScale="92500"/>
          </a:bodyPr>
          <a:lstStyle/>
          <a:p>
            <a:r>
              <a:rPr lang="en-US" dirty="0"/>
              <a:t>Even today many marriages are “arranged” by Christian families  – Informally</a:t>
            </a:r>
          </a:p>
          <a:p>
            <a:r>
              <a:rPr lang="en-US" dirty="0"/>
              <a:t>We have warnings about being unequally yoked. We don’t want to go into a life-long commitment blindly. </a:t>
            </a:r>
          </a:p>
          <a:p>
            <a:r>
              <a:rPr lang="en-US" dirty="0"/>
              <a:t>The young Christian sometimes cannot see the dangers of carelessly falling in love. </a:t>
            </a:r>
          </a:p>
          <a:p>
            <a:r>
              <a:rPr lang="en-US" dirty="0"/>
              <a:t>Feelings can be strong and deceptive. Lust usually is mistaken for Love.</a:t>
            </a:r>
          </a:p>
          <a:p>
            <a:r>
              <a:rPr lang="en-US" sz="4300" dirty="0"/>
              <a:t>The biggest lie is this, “If he/she loves me, then they will change!” </a:t>
            </a:r>
          </a:p>
          <a:p>
            <a:r>
              <a:rPr lang="en-US" dirty="0"/>
              <a:t>Statistics prove that when two STRONG Christians get married, the probability of divorce goes way down.</a:t>
            </a:r>
          </a:p>
          <a:p>
            <a:endParaRPr lang="en-US" dirty="0"/>
          </a:p>
        </p:txBody>
      </p:sp>
      <p:pic>
        <p:nvPicPr>
          <p:cNvPr id="7" name="Picture 6">
            <a:extLst>
              <a:ext uri="{FF2B5EF4-FFF2-40B4-BE49-F238E27FC236}">
                <a16:creationId xmlns:a16="http://schemas.microsoft.com/office/drawing/2014/main" id="{654813FE-AE5A-A0FC-4535-91E855E70BF6}"/>
              </a:ext>
            </a:extLst>
          </p:cNvPr>
          <p:cNvPicPr>
            <a:picLocks noChangeAspect="1"/>
          </p:cNvPicPr>
          <p:nvPr/>
        </p:nvPicPr>
        <p:blipFill>
          <a:blip r:embed="rId2"/>
          <a:stretch>
            <a:fillRect/>
          </a:stretch>
        </p:blipFill>
        <p:spPr>
          <a:xfrm>
            <a:off x="10044751" y="135594"/>
            <a:ext cx="1921276" cy="1440957"/>
          </a:xfrm>
          <a:prstGeom prst="rect">
            <a:avLst/>
          </a:prstGeom>
        </p:spPr>
      </p:pic>
      <p:pic>
        <p:nvPicPr>
          <p:cNvPr id="6" name="Picture 5">
            <a:extLst>
              <a:ext uri="{FF2B5EF4-FFF2-40B4-BE49-F238E27FC236}">
                <a16:creationId xmlns:a16="http://schemas.microsoft.com/office/drawing/2014/main" id="{F8A1F6B6-9679-B780-B5BD-FEBEDAE34D14}"/>
              </a:ext>
            </a:extLst>
          </p:cNvPr>
          <p:cNvPicPr>
            <a:picLocks noChangeAspect="1"/>
          </p:cNvPicPr>
          <p:nvPr/>
        </p:nvPicPr>
        <p:blipFill>
          <a:blip r:embed="rId3"/>
          <a:stretch>
            <a:fillRect/>
          </a:stretch>
        </p:blipFill>
        <p:spPr>
          <a:xfrm>
            <a:off x="7848147" y="1665772"/>
            <a:ext cx="4207332" cy="3105011"/>
          </a:xfrm>
          <a:prstGeom prst="rect">
            <a:avLst/>
          </a:prstGeom>
        </p:spPr>
      </p:pic>
    </p:spTree>
    <p:extLst>
      <p:ext uri="{BB962C8B-B14F-4D97-AF65-F5344CB8AC3E}">
        <p14:creationId xmlns:p14="http://schemas.microsoft.com/office/powerpoint/2010/main" val="42656101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5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1+#ppt_w/2"/>
                                          </p:val>
                                        </p:tav>
                                        <p:tav tm="100000">
                                          <p:val>
                                            <p:strVal val="#ppt_x"/>
                                          </p:val>
                                        </p:tav>
                                      </p:tavLst>
                                    </p:anim>
                                    <p:anim calcmode="lin" valueType="num">
                                      <p:cBhvr additive="base">
                                        <p:cTn id="13"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1000"/>
                                        <p:tgtEl>
                                          <p:spTgt spid="2">
                                            <p:txEl>
                                              <p:pRg st="2" end="2"/>
                                            </p:txEl>
                                          </p:spTgt>
                                        </p:tgtEl>
                                      </p:cBhvr>
                                    </p:animEffect>
                                    <p:anim calcmode="lin" valueType="num">
                                      <p:cBhvr>
                                        <p:cTn id="1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1000"/>
                                        <p:tgtEl>
                                          <p:spTgt spid="2">
                                            <p:txEl>
                                              <p:pRg st="3" end="3"/>
                                            </p:txEl>
                                          </p:spTgt>
                                        </p:tgtEl>
                                      </p:cBhvr>
                                    </p:animEffect>
                                    <p:anim calcmode="lin" valueType="num">
                                      <p:cBhvr>
                                        <p:cTn id="2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fade">
                                      <p:cBhvr>
                                        <p:cTn id="30" dur="1000"/>
                                        <p:tgtEl>
                                          <p:spTgt spid="2">
                                            <p:txEl>
                                              <p:pRg st="4" end="4"/>
                                            </p:txEl>
                                          </p:spTgt>
                                        </p:tgtEl>
                                      </p:cBhvr>
                                    </p:animEffect>
                                    <p:anim calcmode="lin" valueType="num">
                                      <p:cBhvr>
                                        <p:cTn id="31"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1000"/>
                                        <p:tgtEl>
                                          <p:spTgt spid="2">
                                            <p:txEl>
                                              <p:pRg st="5" end="5"/>
                                            </p:txEl>
                                          </p:spTgt>
                                        </p:tgtEl>
                                      </p:cBhvr>
                                    </p:animEffect>
                                    <p:anim calcmode="lin" valueType="num">
                                      <p:cBhvr>
                                        <p:cTn id="3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D59CD-1242-F149-AB16-9D02E7C89131}"/>
              </a:ext>
            </a:extLst>
          </p:cNvPr>
          <p:cNvSpPr>
            <a:spLocks noGrp="1"/>
          </p:cNvSpPr>
          <p:nvPr>
            <p:ph type="title"/>
          </p:nvPr>
        </p:nvSpPr>
        <p:spPr>
          <a:xfrm>
            <a:off x="1097280" y="99391"/>
            <a:ext cx="5751389" cy="1691500"/>
          </a:xfrm>
        </p:spPr>
        <p:txBody>
          <a:bodyPr/>
          <a:lstStyle/>
          <a:p>
            <a:r>
              <a:rPr lang="en-US" b="1" i="1" dirty="0"/>
              <a:t>But What Happens ????  Slim </a:t>
            </a:r>
            <a:r>
              <a:rPr lang="en-US" b="1" i="1" dirty="0" err="1"/>
              <a:t>Pickins</a:t>
            </a:r>
            <a:endParaRPr lang="en-US" b="1" i="1" dirty="0"/>
          </a:p>
        </p:txBody>
      </p:sp>
      <p:pic>
        <p:nvPicPr>
          <p:cNvPr id="7" name="Picture Placeholder 6" descr="A close up of a person in glasses looking at her computer">
            <a:extLst>
              <a:ext uri="{FF2B5EF4-FFF2-40B4-BE49-F238E27FC236}">
                <a16:creationId xmlns:a16="http://schemas.microsoft.com/office/drawing/2014/main" id="{63AE1BE0-28BE-404C-BA2F-6FF3CF46A246}"/>
              </a:ext>
            </a:extLst>
          </p:cNvPr>
          <p:cNvPicPr>
            <a:picLocks noGrp="1" noChangeAspect="1"/>
          </p:cNvPicPr>
          <p:nvPr>
            <p:ph type="pic" sz="quarter" idx="13"/>
          </p:nvPr>
        </p:nvPicPr>
        <p:blipFill>
          <a:blip r:embed="rId2" cstate="email">
            <a:duotone>
              <a:prstClr val="black"/>
              <a:schemeClr val="accent6">
                <a:tint val="45000"/>
                <a:satMod val="400000"/>
              </a:schemeClr>
            </a:duotone>
            <a:alphaModFix amt="85000"/>
            <a:extLst>
              <a:ext uri="{28A0092B-C50C-407E-A947-70E740481C1C}">
                <a14:useLocalDpi xmlns:a14="http://schemas.microsoft.com/office/drawing/2010/main"/>
              </a:ext>
            </a:extLst>
          </a:blip>
          <a:srcRect t="37" b="37"/>
          <a:stretch>
            <a:fillRect/>
          </a:stretch>
        </p:blipFill>
        <p:spPr/>
      </p:pic>
      <p:sp>
        <p:nvSpPr>
          <p:cNvPr id="3" name="Content Placeholder 2">
            <a:extLst>
              <a:ext uri="{FF2B5EF4-FFF2-40B4-BE49-F238E27FC236}">
                <a16:creationId xmlns:a16="http://schemas.microsoft.com/office/drawing/2014/main" id="{79497D95-D925-3641-A715-DB7630E983B0}"/>
              </a:ext>
            </a:extLst>
          </p:cNvPr>
          <p:cNvSpPr>
            <a:spLocks noGrp="1"/>
          </p:cNvSpPr>
          <p:nvPr>
            <p:ph sz="half" idx="1"/>
          </p:nvPr>
        </p:nvSpPr>
        <p:spPr>
          <a:xfrm>
            <a:off x="559293" y="1544716"/>
            <a:ext cx="7073959" cy="5313284"/>
          </a:xfrm>
        </p:spPr>
        <p:txBody>
          <a:bodyPr>
            <a:normAutofit/>
          </a:bodyPr>
          <a:lstStyle/>
          <a:p>
            <a:pPr>
              <a:buClr>
                <a:schemeClr val="tx1">
                  <a:lumMod val="75000"/>
                  <a:lumOff val="25000"/>
                </a:schemeClr>
              </a:buClr>
              <a:buFont typeface="Wingdings" panose="05000000000000000000" pitchFamily="2" charset="2"/>
              <a:buChar char="§"/>
            </a:pPr>
            <a:r>
              <a:rPr lang="en-US" sz="2800" b="1" dirty="0"/>
              <a:t>The world seems to have so few men who are “Christians” who are good looking, unmarried, athletic, talented, have a steady job and a sexy car or truck.</a:t>
            </a:r>
          </a:p>
          <a:p>
            <a:pPr>
              <a:buClr>
                <a:schemeClr val="tx1">
                  <a:lumMod val="75000"/>
                  <a:lumOff val="25000"/>
                </a:schemeClr>
              </a:buClr>
              <a:buFont typeface="Wingdings" panose="05000000000000000000" pitchFamily="2" charset="2"/>
              <a:buChar char="§"/>
            </a:pPr>
            <a:r>
              <a:rPr lang="en-US" sz="2800" b="1" dirty="0"/>
              <a:t>Bonus points for the guy who owns his own house!!!!!</a:t>
            </a:r>
          </a:p>
          <a:p>
            <a:pPr>
              <a:buClr>
                <a:schemeClr val="tx1">
                  <a:lumMod val="75000"/>
                  <a:lumOff val="25000"/>
                </a:schemeClr>
              </a:buClr>
              <a:buFont typeface="Wingdings" panose="05000000000000000000" pitchFamily="2" charset="2"/>
              <a:buChar char="§"/>
            </a:pPr>
            <a:r>
              <a:rPr lang="en-US" sz="2800" b="1" dirty="0"/>
              <a:t>After high school and /or  college that number starts to decrease with each passing year.</a:t>
            </a:r>
          </a:p>
          <a:p>
            <a:pPr>
              <a:buClr>
                <a:schemeClr val="tx1">
                  <a:lumMod val="75000"/>
                  <a:lumOff val="25000"/>
                </a:schemeClr>
              </a:buClr>
              <a:buFont typeface="Wingdings" panose="05000000000000000000" pitchFamily="2" charset="2"/>
              <a:buChar char="§"/>
            </a:pPr>
            <a:r>
              <a:rPr lang="en-US" sz="2800" b="1" dirty="0"/>
              <a:t>“OK, maybe they don’t have to be a Christians yet, but I can fix that”</a:t>
            </a:r>
          </a:p>
          <a:p>
            <a:pPr>
              <a:buClr>
                <a:schemeClr val="tx1">
                  <a:lumMod val="75000"/>
                  <a:lumOff val="25000"/>
                </a:schemeClr>
              </a:buClr>
              <a:buFont typeface="Wingdings" panose="05000000000000000000" pitchFamily="2" charset="2"/>
              <a:buChar char="§"/>
            </a:pPr>
            <a:r>
              <a:rPr lang="en-US" sz="2800" b="1" dirty="0"/>
              <a:t>1 Peter 3 gives holds out some hope.</a:t>
            </a:r>
          </a:p>
          <a:p>
            <a:pPr marL="342900" indent="-342900">
              <a:buClr>
                <a:schemeClr val="tx1">
                  <a:lumMod val="75000"/>
                  <a:lumOff val="25000"/>
                </a:schemeClr>
              </a:buClr>
              <a:buFont typeface="+mj-lt"/>
              <a:buAutoNum type="arabicPeriod"/>
            </a:pPr>
            <a:endParaRPr lang="en-US" dirty="0"/>
          </a:p>
        </p:txBody>
      </p:sp>
    </p:spTree>
    <p:extLst>
      <p:ext uri="{BB962C8B-B14F-4D97-AF65-F5344CB8AC3E}">
        <p14:creationId xmlns:p14="http://schemas.microsoft.com/office/powerpoint/2010/main" val="36103703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D59CD-1242-F149-AB16-9D02E7C89131}"/>
              </a:ext>
            </a:extLst>
          </p:cNvPr>
          <p:cNvSpPr>
            <a:spLocks noGrp="1"/>
          </p:cNvSpPr>
          <p:nvPr>
            <p:ph type="title"/>
          </p:nvPr>
        </p:nvSpPr>
        <p:spPr>
          <a:xfrm>
            <a:off x="665922" y="175642"/>
            <a:ext cx="5247806" cy="1369074"/>
          </a:xfrm>
        </p:spPr>
        <p:txBody>
          <a:bodyPr>
            <a:normAutofit fontScale="90000"/>
          </a:bodyPr>
          <a:lstStyle/>
          <a:p>
            <a:r>
              <a:rPr lang="en-US" b="1" i="1" dirty="0"/>
              <a:t>Making Concessions &amp; Still Waiting For The Perfect Man</a:t>
            </a:r>
          </a:p>
        </p:txBody>
      </p:sp>
      <p:pic>
        <p:nvPicPr>
          <p:cNvPr id="7" name="Picture Placeholder 6">
            <a:extLst>
              <a:ext uri="{FF2B5EF4-FFF2-40B4-BE49-F238E27FC236}">
                <a16:creationId xmlns:a16="http://schemas.microsoft.com/office/drawing/2014/main" id="{63AE1BE0-28BE-404C-BA2F-6FF3CF46A246}"/>
              </a:ext>
            </a:extLst>
          </p:cNvPr>
          <p:cNvPicPr>
            <a:picLocks noGrp="1" noChangeAspect="1"/>
          </p:cNvPicPr>
          <p:nvPr>
            <p:ph type="pic" sz="quarter" idx="13"/>
          </p:nvPr>
        </p:nvPicPr>
        <p:blipFill rotWithShape="1">
          <a:blip r:embed="rId2"/>
          <a:srcRect l="7293" t="11640"/>
          <a:stretch/>
        </p:blipFill>
        <p:spPr>
          <a:xfrm>
            <a:off x="7899051" y="76251"/>
            <a:ext cx="4161039" cy="3760253"/>
          </a:xfrm>
        </p:spPr>
      </p:pic>
      <p:sp>
        <p:nvSpPr>
          <p:cNvPr id="3" name="Content Placeholder 2">
            <a:extLst>
              <a:ext uri="{FF2B5EF4-FFF2-40B4-BE49-F238E27FC236}">
                <a16:creationId xmlns:a16="http://schemas.microsoft.com/office/drawing/2014/main" id="{79497D95-D925-3641-A715-DB7630E983B0}"/>
              </a:ext>
            </a:extLst>
          </p:cNvPr>
          <p:cNvSpPr>
            <a:spLocks noGrp="1"/>
          </p:cNvSpPr>
          <p:nvPr>
            <p:ph sz="half" idx="1"/>
          </p:nvPr>
        </p:nvSpPr>
        <p:spPr>
          <a:xfrm>
            <a:off x="374623" y="1690298"/>
            <a:ext cx="7524428" cy="5313284"/>
          </a:xfrm>
        </p:spPr>
        <p:txBody>
          <a:bodyPr>
            <a:normAutofit/>
          </a:bodyPr>
          <a:lstStyle/>
          <a:p>
            <a:pPr>
              <a:spcBef>
                <a:spcPts val="600"/>
              </a:spcBef>
              <a:buClr>
                <a:schemeClr val="tx1">
                  <a:lumMod val="75000"/>
                  <a:lumOff val="25000"/>
                </a:schemeClr>
              </a:buClr>
              <a:buFont typeface="Wingdings" panose="05000000000000000000" pitchFamily="2" charset="2"/>
              <a:buChar char="§"/>
            </a:pPr>
            <a:r>
              <a:rPr lang="en-US" sz="2800" dirty="0"/>
              <a:t>Well, maybe they don’t have to have all items on the checklist. The first guy who has MOST of those items may be just the ticket out of her small town of losers.</a:t>
            </a:r>
          </a:p>
          <a:p>
            <a:pPr>
              <a:spcBef>
                <a:spcPts val="600"/>
              </a:spcBef>
              <a:buClr>
                <a:schemeClr val="tx1">
                  <a:lumMod val="75000"/>
                  <a:lumOff val="25000"/>
                </a:schemeClr>
              </a:buClr>
              <a:buFont typeface="Wingdings" panose="05000000000000000000" pitchFamily="2" charset="2"/>
              <a:buChar char="§"/>
            </a:pPr>
            <a:r>
              <a:rPr lang="en-US" sz="2800" dirty="0"/>
              <a:t>Over time the losers in the world don’t seem to be  really THAT bad. </a:t>
            </a:r>
          </a:p>
          <a:p>
            <a:pPr>
              <a:spcBef>
                <a:spcPts val="600"/>
              </a:spcBef>
              <a:buClr>
                <a:schemeClr val="tx1">
                  <a:lumMod val="75000"/>
                  <a:lumOff val="25000"/>
                </a:schemeClr>
              </a:buClr>
              <a:buFont typeface="Wingdings" panose="05000000000000000000" pitchFamily="2" charset="2"/>
              <a:buChar char="§"/>
            </a:pPr>
            <a:r>
              <a:rPr lang="en-US" sz="2800" dirty="0"/>
              <a:t>The family they marry into has a negative influence on her and she falls away.</a:t>
            </a:r>
          </a:p>
          <a:p>
            <a:pPr>
              <a:buClr>
                <a:schemeClr val="tx1">
                  <a:lumMod val="75000"/>
                  <a:lumOff val="25000"/>
                </a:schemeClr>
              </a:buClr>
              <a:buFont typeface="Wingdings" panose="05000000000000000000" pitchFamily="2" charset="2"/>
              <a:buChar char="§"/>
            </a:pPr>
            <a:r>
              <a:rPr lang="en-US" sz="2800" b="1" i="1" dirty="0"/>
              <a:t>1 Corinthians 15:33-34</a:t>
            </a:r>
          </a:p>
          <a:p>
            <a:pPr>
              <a:buClr>
                <a:schemeClr val="tx1">
                  <a:lumMod val="75000"/>
                  <a:lumOff val="25000"/>
                </a:schemeClr>
              </a:buClr>
              <a:buFont typeface="Wingdings" panose="05000000000000000000" pitchFamily="2" charset="2"/>
              <a:buChar char="§"/>
            </a:pPr>
            <a:r>
              <a:rPr lang="en-US" sz="2400" dirty="0"/>
              <a:t>What’s missing? God’s instructions</a:t>
            </a:r>
            <a:r>
              <a:rPr lang="en-US" sz="2000" dirty="0"/>
              <a:t>. </a:t>
            </a:r>
            <a:r>
              <a:rPr lang="en-US" sz="2800" b="1" i="1" dirty="0"/>
              <a:t>Ephesians 5:8-11 </a:t>
            </a:r>
          </a:p>
          <a:p>
            <a:pPr>
              <a:buClr>
                <a:schemeClr val="tx1">
                  <a:lumMod val="75000"/>
                  <a:lumOff val="25000"/>
                </a:schemeClr>
              </a:buClr>
              <a:buFont typeface="Wingdings" panose="05000000000000000000" pitchFamily="2" charset="2"/>
              <a:buChar char="§"/>
            </a:pPr>
            <a:r>
              <a:rPr lang="en-US" sz="2400" b="1" i="1" dirty="0"/>
              <a:t>It is time to add “Christian” to the top of the list. </a:t>
            </a:r>
          </a:p>
        </p:txBody>
      </p:sp>
    </p:spTree>
    <p:extLst>
      <p:ext uri="{BB962C8B-B14F-4D97-AF65-F5344CB8AC3E}">
        <p14:creationId xmlns:p14="http://schemas.microsoft.com/office/powerpoint/2010/main" val="9050487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42"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anim calcmode="lin" valueType="num">
                                      <p:cBhvr>
                                        <p:cTn id="1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F41F9-7D13-4D21-A010-46E29F1F62EF}"/>
              </a:ext>
            </a:extLst>
          </p:cNvPr>
          <p:cNvSpPr>
            <a:spLocks noGrp="1"/>
          </p:cNvSpPr>
          <p:nvPr>
            <p:ph type="title"/>
          </p:nvPr>
        </p:nvSpPr>
        <p:spPr>
          <a:xfrm>
            <a:off x="1097280" y="421817"/>
            <a:ext cx="8845710" cy="1369074"/>
          </a:xfrm>
        </p:spPr>
        <p:txBody>
          <a:bodyPr/>
          <a:lstStyle/>
          <a:p>
            <a:r>
              <a:rPr lang="en-US" dirty="0"/>
              <a:t>“Righteous Lot” is an example of Negative Evangelism</a:t>
            </a:r>
          </a:p>
        </p:txBody>
      </p:sp>
      <p:graphicFrame>
        <p:nvGraphicFramePr>
          <p:cNvPr id="19" name="Table 4">
            <a:extLst>
              <a:ext uri="{FF2B5EF4-FFF2-40B4-BE49-F238E27FC236}">
                <a16:creationId xmlns:a16="http://schemas.microsoft.com/office/drawing/2014/main" id="{AA5C8701-F5AC-465B-A671-050D083A8CB7}"/>
              </a:ext>
            </a:extLst>
          </p:cNvPr>
          <p:cNvGraphicFramePr>
            <a:graphicFrameLocks noGrp="1"/>
          </p:cNvGraphicFramePr>
          <p:nvPr>
            <p:ph idx="1"/>
            <p:extLst>
              <p:ext uri="{D42A27DB-BD31-4B8C-83A1-F6EECF244321}">
                <p14:modId xmlns:p14="http://schemas.microsoft.com/office/powerpoint/2010/main" val="1295377993"/>
              </p:ext>
            </p:extLst>
          </p:nvPr>
        </p:nvGraphicFramePr>
        <p:xfrm>
          <a:off x="218661" y="1790891"/>
          <a:ext cx="11748053" cy="5115670"/>
        </p:xfrm>
        <a:graphic>
          <a:graphicData uri="http://schemas.openxmlformats.org/drawingml/2006/table">
            <a:tbl>
              <a:tblPr firstRow="1" bandRow="1">
                <a:tableStyleId>{9D7B26C5-4107-4FEC-AEDC-1716B250A1EF}</a:tableStyleId>
              </a:tblPr>
              <a:tblGrid>
                <a:gridCol w="3701275">
                  <a:extLst>
                    <a:ext uri="{9D8B030D-6E8A-4147-A177-3AD203B41FA5}">
                      <a16:colId xmlns:a16="http://schemas.microsoft.com/office/drawing/2014/main" val="3628234326"/>
                    </a:ext>
                  </a:extLst>
                </a:gridCol>
                <a:gridCol w="7510602">
                  <a:extLst>
                    <a:ext uri="{9D8B030D-6E8A-4147-A177-3AD203B41FA5}">
                      <a16:colId xmlns:a16="http://schemas.microsoft.com/office/drawing/2014/main" val="1083199451"/>
                    </a:ext>
                  </a:extLst>
                </a:gridCol>
                <a:gridCol w="536176">
                  <a:extLst>
                    <a:ext uri="{9D8B030D-6E8A-4147-A177-3AD203B41FA5}">
                      <a16:colId xmlns:a16="http://schemas.microsoft.com/office/drawing/2014/main" val="1334118722"/>
                    </a:ext>
                  </a:extLst>
                </a:gridCol>
              </a:tblGrid>
              <a:tr h="1792017">
                <a:tc>
                  <a:txBody>
                    <a:bodyPr/>
                    <a:lstStyle/>
                    <a:p>
                      <a:pPr algn="ctr"/>
                      <a:r>
                        <a:rPr lang="en-US" sz="2800" b="1" i="1" cap="all" spc="150" dirty="0">
                          <a:solidFill>
                            <a:schemeClr val="tx1">
                              <a:lumMod val="75000"/>
                              <a:lumOff val="25000"/>
                            </a:schemeClr>
                          </a:solidFill>
                        </a:rPr>
                        <a:t>2 Peter 2:7-8</a:t>
                      </a:r>
                    </a:p>
                  </a:txBody>
                  <a:tcPr marL="224212" marR="224212" marT="224212" marB="224212">
                    <a:lnT w="12700" cap="flat" cmpd="sng" algn="ctr">
                      <a:no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effectLst/>
                          <a:latin typeface="Source Sans Pro" panose="020B0503030403020204" pitchFamily="34" charset="0"/>
                          <a:ea typeface="Calibri" panose="020F0502020204030204" pitchFamily="34" charset="0"/>
                          <a:cs typeface="Times New Roman" panose="02020603050405020304" pitchFamily="18" charset="0"/>
                        </a:rPr>
                        <a:t>When we're introduced to Lot, he is a tent dweller like his uncle Abram. He left his comfortable home to dwell as a sojourner in a foreign land, trusting in the promises God made to his uncle.</a:t>
                      </a:r>
                      <a:endParaRPr lang="en-US" sz="3200" b="0" cap="all" spc="150" dirty="0">
                        <a:solidFill>
                          <a:schemeClr val="tx1"/>
                        </a:solidFill>
                      </a:endParaRPr>
                    </a:p>
                  </a:txBody>
                  <a:tcPr marL="224212" marR="224212" marT="224212" marB="224212">
                    <a:lnT w="12700" cap="flat" cmpd="sng" algn="ctr">
                      <a:no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0" cap="all" spc="150" dirty="0">
                        <a:solidFill>
                          <a:schemeClr val="tx1">
                            <a:lumMod val="75000"/>
                            <a:lumOff val="25000"/>
                          </a:schemeClr>
                        </a:solidFill>
                      </a:endParaRPr>
                    </a:p>
                  </a:txBody>
                  <a:tcPr marL="224212" marR="224212" marT="224212" marB="224212">
                    <a:lnT w="12700" cap="flat" cmpd="sng" algn="ctr">
                      <a:noFill/>
                      <a:prstDash val="solid"/>
                      <a:round/>
                      <a:headEnd type="none" w="med" len="med"/>
                      <a:tailEnd type="none" w="med" len="med"/>
                    </a:lnT>
                  </a:tcPr>
                </a:tc>
                <a:extLst>
                  <a:ext uri="{0D108BD9-81ED-4DB2-BD59-A6C34878D82A}">
                    <a16:rowId xmlns:a16="http://schemas.microsoft.com/office/drawing/2014/main" val="4160608299"/>
                  </a:ext>
                </a:extLst>
              </a:tr>
              <a:tr h="1620565">
                <a:tc>
                  <a:txBody>
                    <a:bodyPr/>
                    <a:lstStyle/>
                    <a:p>
                      <a:pPr algn="ctr"/>
                      <a:r>
                        <a:rPr lang="en-US" sz="2800" b="1" i="1" cap="all" spc="150" dirty="0">
                          <a:solidFill>
                            <a:schemeClr val="tx1">
                              <a:lumMod val="75000"/>
                              <a:lumOff val="25000"/>
                            </a:schemeClr>
                          </a:solidFill>
                        </a:rPr>
                        <a:t>Genesis 13:1-6</a:t>
                      </a:r>
                    </a:p>
                  </a:txBody>
                  <a:tcPr marL="224212" marR="224212" marT="224212" marB="224212">
                    <a:solidFill>
                      <a:schemeClr val="tx2">
                        <a:lumMod val="40000"/>
                        <a:lumOff val="60000"/>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cap="none" spc="0" dirty="0">
                          <a:solidFill>
                            <a:schemeClr val="tx1">
                              <a:lumMod val="75000"/>
                              <a:lumOff val="25000"/>
                            </a:schemeClr>
                          </a:solidFill>
                        </a:rPr>
                        <a:t>He was a very wealthy man. He had God’s instructions from his uncle Abram in righteousness.</a:t>
                      </a:r>
                    </a:p>
                  </a:txBody>
                  <a:tcPr marL="224212" marR="224212" marT="224212" marB="224212">
                    <a:solidFill>
                      <a:schemeClr val="tx2">
                        <a:lumMod val="40000"/>
                        <a:lumOff val="60000"/>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0" cap="none" spc="0" dirty="0">
                        <a:solidFill>
                          <a:schemeClr val="tx1">
                            <a:lumMod val="75000"/>
                            <a:lumOff val="25000"/>
                          </a:schemeClr>
                        </a:solidFill>
                      </a:endParaRPr>
                    </a:p>
                  </a:txBody>
                  <a:tcPr marL="224212" marR="224212" marT="224212" marB="224212">
                    <a:solidFill>
                      <a:schemeClr val="tx2">
                        <a:lumMod val="40000"/>
                        <a:lumOff val="60000"/>
                        <a:alpha val="20000"/>
                      </a:schemeClr>
                    </a:solidFill>
                  </a:tcPr>
                </a:tc>
                <a:extLst>
                  <a:ext uri="{0D108BD9-81ED-4DB2-BD59-A6C34878D82A}">
                    <a16:rowId xmlns:a16="http://schemas.microsoft.com/office/drawing/2014/main" val="3947518332"/>
                  </a:ext>
                </a:extLst>
              </a:tr>
              <a:tr h="14756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cap="none" spc="0" dirty="0">
                          <a:solidFill>
                            <a:schemeClr val="tx1">
                              <a:lumMod val="75000"/>
                              <a:lumOff val="25000"/>
                            </a:schemeClr>
                          </a:solidFill>
                        </a:rPr>
                        <a:t>He was a tent dweller and a sojourner</a:t>
                      </a:r>
                    </a:p>
                  </a:txBody>
                  <a:tcPr marL="224212" marR="224212" marT="224212" marB="224212">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202020"/>
                          </a:solidFill>
                          <a:effectLst/>
                          <a:latin typeface="Source Sans Pro" panose="020B0503030403020204" pitchFamily="34" charset="0"/>
                          <a:ea typeface="Calibri" panose="020F0502020204030204" pitchFamily="34" charset="0"/>
                          <a:cs typeface="Times New Roman" panose="02020603050405020304" pitchFamily="18" charset="0"/>
                        </a:rPr>
                        <a:t>But by the time we come to chapter 19 in Genesis, Lot is no longer a tent dweller. In chapter 13 he pitched his tent toward Sodom (not in Sodom</a:t>
                      </a:r>
                      <a:r>
                        <a:rPr lang="en-US" sz="2000" dirty="0">
                          <a:solidFill>
                            <a:srgbClr val="202020"/>
                          </a:solidFill>
                          <a:effectLst/>
                          <a:latin typeface="Source Sans Pro" panose="020B0503030403020204" pitchFamily="34" charset="0"/>
                          <a:ea typeface="Calibri" panose="020F0502020204030204" pitchFamily="34" charset="0"/>
                          <a:cs typeface="Times New Roman" panose="02020603050405020304" pitchFamily="18" charset="0"/>
                        </a:rPr>
                        <a:t>). </a:t>
                      </a:r>
                      <a:endParaRPr lang="en-US" sz="2400" b="0" cap="none" spc="0" dirty="0">
                        <a:solidFill>
                          <a:schemeClr val="tx1">
                            <a:lumMod val="75000"/>
                            <a:lumOff val="25000"/>
                          </a:schemeClr>
                        </a:solidFill>
                      </a:endParaRPr>
                    </a:p>
                  </a:txBody>
                  <a:tcPr marL="224212" marR="224212" marT="224212" marB="224212">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0" cap="none" spc="0" dirty="0">
                        <a:solidFill>
                          <a:schemeClr val="tx1">
                            <a:lumMod val="75000"/>
                            <a:lumOff val="25000"/>
                          </a:schemeClr>
                        </a:solidFill>
                      </a:endParaRPr>
                    </a:p>
                  </a:txBody>
                  <a:tcPr marL="224212" marR="224212" marT="224212" marB="224212">
                    <a:lnB w="12700" cap="flat" cmpd="sng" algn="ctr">
                      <a:noFill/>
                      <a:prstDash val="solid"/>
                      <a:round/>
                      <a:headEnd type="none" w="med" len="med"/>
                      <a:tailEnd type="none" w="med" len="med"/>
                    </a:lnB>
                  </a:tcPr>
                </a:tc>
                <a:extLst>
                  <a:ext uri="{0D108BD9-81ED-4DB2-BD59-A6C34878D82A}">
                    <a16:rowId xmlns:a16="http://schemas.microsoft.com/office/drawing/2014/main" val="1445241155"/>
                  </a:ext>
                </a:extLst>
              </a:tr>
            </a:tbl>
          </a:graphicData>
        </a:graphic>
      </p:graphicFrame>
    </p:spTree>
    <p:extLst>
      <p:ext uri="{BB962C8B-B14F-4D97-AF65-F5344CB8AC3E}">
        <p14:creationId xmlns:p14="http://schemas.microsoft.com/office/powerpoint/2010/main" val="29043570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A77FD1-35D8-4804-8B91-E592F7C323CD}"/>
              </a:ext>
            </a:extLst>
          </p:cNvPr>
          <p:cNvSpPr>
            <a:spLocks noGrp="1"/>
          </p:cNvSpPr>
          <p:nvPr>
            <p:ph type="title"/>
          </p:nvPr>
        </p:nvSpPr>
        <p:spPr>
          <a:xfrm>
            <a:off x="1097280" y="421817"/>
            <a:ext cx="5525462" cy="1369074"/>
          </a:xfrm>
        </p:spPr>
        <p:txBody>
          <a:bodyPr>
            <a:normAutofit/>
          </a:bodyPr>
          <a:lstStyle/>
          <a:p>
            <a:r>
              <a:rPr lang="en-US" dirty="0"/>
              <a:t>Jordan River Of Abraham’s Journeys</a:t>
            </a:r>
          </a:p>
        </p:txBody>
      </p:sp>
      <p:sp>
        <p:nvSpPr>
          <p:cNvPr id="2" name="Content Placeholder 1">
            <a:extLst>
              <a:ext uri="{FF2B5EF4-FFF2-40B4-BE49-F238E27FC236}">
                <a16:creationId xmlns:a16="http://schemas.microsoft.com/office/drawing/2014/main" id="{EF9DB10D-FB67-42A1-A954-5EDEEA52B935}"/>
              </a:ext>
            </a:extLst>
          </p:cNvPr>
          <p:cNvSpPr>
            <a:spLocks noGrp="1"/>
          </p:cNvSpPr>
          <p:nvPr>
            <p:ph idx="1"/>
          </p:nvPr>
        </p:nvSpPr>
        <p:spPr>
          <a:xfrm>
            <a:off x="514906" y="1790891"/>
            <a:ext cx="7261934" cy="4788813"/>
          </a:xfrm>
        </p:spPr>
        <p:txBody>
          <a:bodyPr>
            <a:normAutofit lnSpcReduction="10000"/>
          </a:bodyPr>
          <a:lstStyle/>
          <a:p>
            <a:pPr>
              <a:spcBef>
                <a:spcPts val="1800"/>
              </a:spcBef>
            </a:pPr>
            <a:br>
              <a:rPr lang="en-US" dirty="0"/>
            </a:br>
            <a:r>
              <a:rPr lang="en-US" b="1" i="1" dirty="0"/>
              <a:t>Genesis 13:10-12 </a:t>
            </a:r>
            <a:br>
              <a:rPr lang="en-US" dirty="0"/>
            </a:br>
            <a:r>
              <a:rPr lang="en-US" dirty="0"/>
              <a:t>And Lot lifted up his eyes and saw that </a:t>
            </a:r>
            <a:r>
              <a:rPr lang="en-US" i="1" u="sng" dirty="0"/>
              <a:t>the Jordan Valley was well watered everywhere like the garden of the Lord, like the land of Egypt, in the direction of </a:t>
            </a:r>
            <a:r>
              <a:rPr lang="en-US" dirty="0" err="1"/>
              <a:t>Zoar</a:t>
            </a:r>
            <a:r>
              <a:rPr lang="en-US" dirty="0"/>
              <a:t>. (This was </a:t>
            </a:r>
            <a:r>
              <a:rPr lang="en-US" u="sng" dirty="0"/>
              <a:t>before</a:t>
            </a:r>
            <a:r>
              <a:rPr lang="en-US" dirty="0"/>
              <a:t> the Lord destroyed Sodom and Gomorrah.)  </a:t>
            </a:r>
            <a:br>
              <a:rPr lang="en-US" dirty="0"/>
            </a:br>
            <a:r>
              <a:rPr lang="en-US" dirty="0"/>
              <a:t>So Lot chose for himself all the Jordan Valley, and Lot journeyed east. Thus they separated from each other.  </a:t>
            </a:r>
            <a:br>
              <a:rPr lang="en-US" dirty="0"/>
            </a:br>
            <a:r>
              <a:rPr lang="en-US" dirty="0"/>
              <a:t>Abram settled in the land of Canaan, while Lot settled among the cities of the valley and pitched his tent toward Sodom.  </a:t>
            </a:r>
          </a:p>
        </p:txBody>
      </p:sp>
      <p:pic>
        <p:nvPicPr>
          <p:cNvPr id="6" name="Picture 5">
            <a:extLst>
              <a:ext uri="{FF2B5EF4-FFF2-40B4-BE49-F238E27FC236}">
                <a16:creationId xmlns:a16="http://schemas.microsoft.com/office/drawing/2014/main" id="{54E8B644-7022-49A6-92EE-E35A12725D75}"/>
              </a:ext>
            </a:extLst>
          </p:cNvPr>
          <p:cNvPicPr/>
          <p:nvPr/>
        </p:nvPicPr>
        <p:blipFill>
          <a:blip r:embed="rId2"/>
          <a:srcRect/>
          <a:stretch/>
        </p:blipFill>
        <p:spPr>
          <a:xfrm>
            <a:off x="7776839" y="186430"/>
            <a:ext cx="4265181" cy="6596110"/>
          </a:xfrm>
          <a:prstGeom prst="rect">
            <a:avLst/>
          </a:prstGeom>
        </p:spPr>
      </p:pic>
    </p:spTree>
    <p:extLst>
      <p:ext uri="{BB962C8B-B14F-4D97-AF65-F5344CB8AC3E}">
        <p14:creationId xmlns:p14="http://schemas.microsoft.com/office/powerpoint/2010/main" val="4812676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A77FD1-35D8-4804-8B91-E592F7C323CD}"/>
              </a:ext>
            </a:extLst>
          </p:cNvPr>
          <p:cNvSpPr>
            <a:spLocks noGrp="1"/>
          </p:cNvSpPr>
          <p:nvPr>
            <p:ph type="title"/>
          </p:nvPr>
        </p:nvSpPr>
        <p:spPr>
          <a:xfrm>
            <a:off x="1065320" y="238852"/>
            <a:ext cx="8087557" cy="1369074"/>
          </a:xfrm>
        </p:spPr>
        <p:txBody>
          <a:bodyPr>
            <a:normAutofit/>
          </a:bodyPr>
          <a:lstStyle/>
          <a:p>
            <a:r>
              <a:rPr lang="en-US" dirty="0"/>
              <a:t>Jordan River site of the Location of Sodom</a:t>
            </a:r>
          </a:p>
        </p:txBody>
      </p:sp>
      <p:pic>
        <p:nvPicPr>
          <p:cNvPr id="6" name="Picture 5">
            <a:extLst>
              <a:ext uri="{FF2B5EF4-FFF2-40B4-BE49-F238E27FC236}">
                <a16:creationId xmlns:a16="http://schemas.microsoft.com/office/drawing/2014/main" id="{54E8B644-7022-49A6-92EE-E35A12725D75}"/>
              </a:ext>
            </a:extLst>
          </p:cNvPr>
          <p:cNvPicPr/>
          <p:nvPr/>
        </p:nvPicPr>
        <p:blipFill>
          <a:blip r:embed="rId2"/>
          <a:stretch>
            <a:fillRect/>
          </a:stretch>
        </p:blipFill>
        <p:spPr>
          <a:xfrm>
            <a:off x="938148" y="1607926"/>
            <a:ext cx="10315704" cy="5101066"/>
          </a:xfrm>
          <a:prstGeom prst="rect">
            <a:avLst/>
          </a:prstGeom>
        </p:spPr>
      </p:pic>
      <p:cxnSp>
        <p:nvCxnSpPr>
          <p:cNvPr id="8" name="Straight Arrow Connector 7">
            <a:extLst>
              <a:ext uri="{FF2B5EF4-FFF2-40B4-BE49-F238E27FC236}">
                <a16:creationId xmlns:a16="http://schemas.microsoft.com/office/drawing/2014/main" id="{14CD9BF8-C21B-4A79-937F-0361713BAF5E}"/>
              </a:ext>
            </a:extLst>
          </p:cNvPr>
          <p:cNvCxnSpPr/>
          <p:nvPr/>
        </p:nvCxnSpPr>
        <p:spPr>
          <a:xfrm>
            <a:off x="1670756" y="3194755"/>
            <a:ext cx="1151466" cy="1140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D4DF0A2-3CD4-41A5-B226-999F7EEBA6EF}"/>
              </a:ext>
            </a:extLst>
          </p:cNvPr>
          <p:cNvCxnSpPr/>
          <p:nvPr/>
        </p:nvCxnSpPr>
        <p:spPr>
          <a:xfrm>
            <a:off x="3838222" y="2223911"/>
            <a:ext cx="1072445" cy="12050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18633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F4328E-77DF-41E8-952F-124AE19F1F7C}">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6A7FA506-1E93-4CA4-B270-1F08FD18C366}">
  <ds:schemaRefs>
    <ds:schemaRef ds:uri="http://schemas.microsoft.com/sharepoint/v3/contenttype/forms"/>
  </ds:schemaRefs>
</ds:datastoreItem>
</file>

<file path=customXml/itemProps3.xml><?xml version="1.0" encoding="utf-8"?>
<ds:datastoreItem xmlns:ds="http://schemas.openxmlformats.org/officeDocument/2006/customXml" ds:itemID="{1F2FE978-FCBC-4C90-A410-B547AA7060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1671</TotalTime>
  <Words>1218</Words>
  <Application>Microsoft Office PowerPoint</Application>
  <PresentationFormat>Widescreen</PresentationFormat>
  <Paragraphs>90</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Algerian</vt:lpstr>
      <vt:lpstr>Arial</vt:lpstr>
      <vt:lpstr>Bodoni SvtyTwo ITC TT-Book</vt:lpstr>
      <vt:lpstr>Calibri</vt:lpstr>
      <vt:lpstr>Calibri Light</vt:lpstr>
      <vt:lpstr>Source Sans Pro</vt:lpstr>
      <vt:lpstr>Wingdings</vt:lpstr>
      <vt:lpstr>Office Theme</vt:lpstr>
      <vt:lpstr>Evangelistic Marriages</vt:lpstr>
      <vt:lpstr>Back in the Day</vt:lpstr>
      <vt:lpstr>Evangelistic Marriages?</vt:lpstr>
      <vt:lpstr>Instructions for today</vt:lpstr>
      <vt:lpstr>But What Happens ????  Slim Pickins</vt:lpstr>
      <vt:lpstr>Making Concessions &amp; Still Waiting For The Perfect Man</vt:lpstr>
      <vt:lpstr>“Righteous Lot” is an example of Negative Evangelism</vt:lpstr>
      <vt:lpstr>Jordan River Of Abraham’s Journeys</vt:lpstr>
      <vt:lpstr>Jordan River site of the Location of Sodom</vt:lpstr>
      <vt:lpstr>After the Destruction of Sodom &amp; Gomorrah</vt:lpstr>
      <vt:lpstr>By Chapter 19 Lot &amp; His family are living in a HOUSE inside the City Gates</vt:lpstr>
      <vt:lpstr>How did he get there?</vt:lpstr>
      <vt:lpstr>Genesis 19:14</vt:lpstr>
      <vt:lpstr>Lot’s effectiveness is compromised</vt:lpstr>
      <vt:lpstr>Consequences- Lot Lost Everything!</vt:lpstr>
      <vt:lpstr>Pray for our Families! We Have Pitched our tents toward Sodom!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Pitching A Tent Toward Sodom</dc:title>
  <dc:creator>Bill McIlvain</dc:creator>
  <cp:lastModifiedBy>Bill McIlvain</cp:lastModifiedBy>
  <cp:revision>37</cp:revision>
  <dcterms:created xsi:type="dcterms:W3CDTF">2021-01-10T00:03:41Z</dcterms:created>
  <dcterms:modified xsi:type="dcterms:W3CDTF">2024-01-21T00:38:54Z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