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85780" autoAdjust="0"/>
  </p:normalViewPr>
  <p:slideViewPr>
    <p:cSldViewPr snapToGrid="0">
      <p:cViewPr varScale="1">
        <p:scale>
          <a:sx n="75" d="100"/>
          <a:sy n="75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98B4FCA-3F6F-42FC-9C2A-E7C57A41E24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4540458-135B-49A0-A87F-D1CD51E0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6:29 Jesus answered and said them, This is the work of God that you believe in Him whom He sent.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40458-135B-49A0-A87F-D1CD51E0E8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3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Titus 2:11 For the grace of God appeared, bringing salvation to all men.</a:t>
            </a:r>
          </a:p>
          <a:p>
            <a:r>
              <a:rPr lang="en-US" dirty="0"/>
              <a:t>Money Example after Romans 6:3-6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40458-135B-49A0-A87F-D1CD51E0E8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FE60B-6EDA-8E4A-C104-F82A8A599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28503-DFCB-7906-A20B-292D1D73D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F61DC-F3D9-3339-72CF-A924741E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0A23-4A26-703D-44B1-4AB845E9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A7F38-E433-9F9C-E77D-89A0154F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6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15E75-EF98-AE70-B3C9-C4C7F4DEF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D7039-175E-A123-0F91-B8C07A08F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C43B5-E0AA-0D4C-2A12-A7171A54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519A1-01A0-0AC3-9553-395D13D63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E33DD-CF97-538E-8740-0FC090F29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23F029-D7A6-7180-283B-3D4F4186F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2693A-06D1-D5B5-ACE1-992927122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8D434-581E-18D9-831B-DBF4220F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89A8C-C3DB-6328-D50C-FEBF0835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A281A-81E1-5903-0A81-AC10F1D0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D656-00E5-62FF-9421-EC8B1B334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E2344-563D-7514-001B-07DC8DE2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DFEF-D1A9-84E9-98B1-86737B4A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CF699-A225-D40C-EF6C-30C39B2FB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1627C-3ACC-55F5-D192-89E53E94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5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5DB2-6F99-9701-8526-E55B86F8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B23C2-D7EF-4D90-54B5-A27C70323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27605-1AA3-8780-25AD-87BEF4D8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F7EA7-80A1-E692-AF41-42DE420F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FF0B4-2A00-9CA3-BAEE-5423A60F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3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28CB-85BA-C0ED-5B5D-A5D02B17A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86E7F-9F05-7FAA-423E-D938B30EF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04599-ADBC-F08C-66BC-20E58CFAF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C1DE6-20A6-8F30-D4BC-7DA7EC05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C5142-5357-3301-22BE-674DFA55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E975-5163-F579-252F-64BC8A14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4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37BCA-B66A-3A75-F167-E83084FE0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6F736-4D73-3A79-A74B-8EFD2A8F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EFE9B-7CA2-A9C5-1474-D84305BAA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45B38-8FD6-F156-8E5E-A70AB8ED8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B53A1-DD5A-F224-4CE8-B0413CAC9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483BC8-E659-5D2D-843A-49BFF07D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E8796C-C342-C85A-705D-EE494EBB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5EFC86-D8CC-2233-28C1-2206F535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1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586B9-F6E7-5201-8DE3-6B07ED9E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6CEA6-951E-7510-9EBB-FC1F314B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4335F-F7A4-A38D-BFDA-2391657AB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F6BE3-ED58-E6BB-1359-1ABA8736F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2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59D69-6BB0-548C-B357-EF4F7CAF9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A88C3-B3E1-F586-A9FC-971EF408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41AB7-44BD-A625-EDEF-ECE9608D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5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F590-3816-C168-87C4-486DAB67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89C2C-51DC-F11B-7BD3-C11F9434B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B15D9-FBC6-6C0D-CBFA-E7FE4D8C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D9291-5D57-40C6-9783-7C3128C55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F9807-9407-FBB5-CEF2-64067995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68C41-4CAE-6286-4EC5-2186D174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7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47BB9-7F11-4F65-9A76-92EB9CAC2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BD123-64B8-3FD9-04CB-A7680CC47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E96FE-6E38-8C91-3412-D41C3DA93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BA01C-6701-1915-3DE1-2CDA730B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F46D1-57CD-3DF9-510A-00F82BBC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EA6EC-98D6-A653-E0D0-8279F394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8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D6087F-F7D4-BDD6-A2F2-183F2578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52112-435C-D0FC-309F-E64C01EF0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F742E-D98E-074A-48EF-4F9F1422D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4F6-1061-4EB0-A2CB-FCBA8916AA7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80AA5-DEED-1E0A-AA8F-D76416D3A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714A9-F0C8-AF8D-5E90-E1D159EEF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B4A8-CA5B-431D-BDEE-CD5F3F50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1702DB-FDA5-F17A-7BBD-69F58FA92E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0" r="-1" b="-1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2A93F46-8017-81E9-27F3-5B59ED6C1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en-US" sz="3600" dirty="0"/>
              <a:t>Scripture Reading</a:t>
            </a:r>
          </a:p>
          <a:p>
            <a:pPr lvl="1"/>
            <a:r>
              <a:rPr lang="en-US" sz="3600" dirty="0"/>
              <a:t>1 Peter 3:15</a:t>
            </a:r>
          </a:p>
          <a:p>
            <a:pPr lvl="1"/>
            <a:r>
              <a:rPr lang="en-US" sz="3600" dirty="0"/>
              <a:t>Ephesians 2:8</a:t>
            </a:r>
          </a:p>
        </p:txBody>
      </p:sp>
    </p:spTree>
    <p:extLst>
      <p:ext uri="{BB962C8B-B14F-4D97-AF65-F5344CB8AC3E}">
        <p14:creationId xmlns:p14="http://schemas.microsoft.com/office/powerpoint/2010/main" val="125210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720882-8E1F-8D36-E7BA-268CA4237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417" y="242371"/>
            <a:ext cx="9742583" cy="648893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Faith:</a:t>
            </a:r>
          </a:p>
          <a:p>
            <a:pPr algn="l"/>
            <a:r>
              <a:rPr lang="en-US" dirty="0"/>
              <a:t>Do you believe in Jesus Christ?</a:t>
            </a:r>
          </a:p>
          <a:p>
            <a:pPr algn="l"/>
            <a:r>
              <a:rPr lang="en-US" dirty="0"/>
              <a:t>Do you believe He is the Son of God? Luke 22:69-70</a:t>
            </a:r>
          </a:p>
          <a:p>
            <a:pPr algn="l"/>
            <a:r>
              <a:rPr lang="en-US" dirty="0"/>
              <a:t>Do you believe He died for your sins? 1 Corinthians 15:3-4</a:t>
            </a:r>
          </a:p>
          <a:p>
            <a:pPr algn="l"/>
            <a:r>
              <a:rPr lang="en-US" dirty="0"/>
              <a:t>Do you believe He has all authority? Matthew 28:18</a:t>
            </a:r>
          </a:p>
          <a:p>
            <a:pPr algn="l"/>
            <a:r>
              <a:rPr lang="en-US" dirty="0"/>
              <a:t>Do you believe we should follow all his commands? Luke 6:46-49</a:t>
            </a:r>
          </a:p>
          <a:p>
            <a:pPr algn="l"/>
            <a:r>
              <a:rPr lang="en-US" dirty="0"/>
              <a:t>Do you fully understand what He requires of you? Matthew 16:24-27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James 2:14-26</a:t>
            </a:r>
          </a:p>
          <a:p>
            <a:pPr algn="l"/>
            <a:r>
              <a:rPr lang="en-US" dirty="0"/>
              <a:t>So, if you really believe, prove it.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Bible definition </a:t>
            </a:r>
          </a:p>
          <a:p>
            <a:pPr algn="l"/>
            <a:r>
              <a:rPr lang="en-US" dirty="0"/>
              <a:t>	Hebrews 11:1-2</a:t>
            </a:r>
          </a:p>
          <a:p>
            <a:pPr algn="l"/>
            <a:r>
              <a:rPr lang="en-US" dirty="0"/>
              <a:t>Now faith is the assurance of things hoped for, the conviction of things not seen. For by it the men of old gained approval.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2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D6B19-D115-EA3A-38D6-1A6D044C8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63" y="451692"/>
            <a:ext cx="10659737" cy="57252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Grace: “Unmerited favor”</a:t>
            </a:r>
          </a:p>
          <a:p>
            <a:pPr marL="457200" lvl="1" indent="0">
              <a:buNone/>
            </a:pPr>
            <a:r>
              <a:rPr lang="en-US" dirty="0"/>
              <a:t>Ephesians 2:8-9</a:t>
            </a:r>
          </a:p>
          <a:p>
            <a:pPr marL="457200" lvl="1" indent="0">
              <a:buNone/>
            </a:pPr>
            <a:r>
              <a:rPr lang="en-US" dirty="0"/>
              <a:t>For by grace you have been saved through faith; and that not of yourselves, it is the gift of God; not as a result of works, so that no one may boast.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What is God’s grace? 			Ephesians 1:7; Titus 2:11</a:t>
            </a:r>
          </a:p>
          <a:p>
            <a:pPr marL="457200" lvl="1" indent="0">
              <a:buNone/>
            </a:pPr>
            <a:r>
              <a:rPr lang="en-US" dirty="0"/>
              <a:t>Is God’s grace offered to everyone?	Romans 5:15</a:t>
            </a:r>
          </a:p>
          <a:p>
            <a:pPr marL="457200" lvl="1" indent="0">
              <a:buNone/>
            </a:pPr>
            <a:r>
              <a:rPr lang="en-US" dirty="0"/>
              <a:t>How do we obtain God’s grace?		Romans 6:3-6 </a:t>
            </a:r>
          </a:p>
          <a:p>
            <a:pPr marL="457200" lvl="1" indent="0">
              <a:buNone/>
            </a:pPr>
            <a:r>
              <a:rPr lang="en-US" dirty="0"/>
              <a:t>Did we earn it?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Does Grace cover all sin?			Romans 6:1-2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1 John 1:5-10</a:t>
            </a:r>
          </a:p>
          <a:p>
            <a:pPr marL="457200" lvl="1" indent="0">
              <a:buNone/>
            </a:pPr>
            <a:r>
              <a:rPr lang="en-US" dirty="0"/>
              <a:t>Romans 7:14-24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7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263</Words>
  <Application>Microsoft Office PowerPoint</Application>
  <PresentationFormat>Widescreen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wofford</dc:creator>
  <cp:lastModifiedBy>ben wofford</cp:lastModifiedBy>
  <cp:revision>6</cp:revision>
  <cp:lastPrinted>2024-01-21T20:07:42Z</cp:lastPrinted>
  <dcterms:created xsi:type="dcterms:W3CDTF">2024-01-19T00:44:40Z</dcterms:created>
  <dcterms:modified xsi:type="dcterms:W3CDTF">2024-01-21T20:08:30Z</dcterms:modified>
</cp:coreProperties>
</file>