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1"/>
  </p:notesMasterIdLst>
  <p:handoutMasterIdLst>
    <p:handoutMasterId r:id="rId12"/>
  </p:handoutMasterIdLst>
  <p:sldIdLst>
    <p:sldId id="257" r:id="rId3"/>
    <p:sldId id="262" r:id="rId4"/>
    <p:sldId id="263" r:id="rId5"/>
    <p:sldId id="258" r:id="rId6"/>
    <p:sldId id="264" r:id="rId7"/>
    <p:sldId id="266" r:id="rId8"/>
    <p:sldId id="265" r:id="rId9"/>
    <p:sldId id="26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0" d="100"/>
          <a:sy n="110" d="100"/>
        </p:scale>
        <p:origin x="156" y="102"/>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57B527-9545-4A18-82C6-985C2D673EE0}" type="datetimeFigureOut">
              <a:rPr lang="en-US" smtClean="0"/>
              <a:t>1/27/2024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82A402-9AEC-46CD-BFFB-8C45353B9417}" type="datetimeFigureOut">
              <a:rPr lang="en-US" smtClean="0"/>
              <a:t>1/27/2024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3</a:t>
            </a:fld>
            <a:endParaRPr lang="en-US"/>
          </a:p>
        </p:txBody>
      </p:sp>
    </p:spTree>
    <p:extLst>
      <p:ext uri="{BB962C8B-B14F-4D97-AF65-F5344CB8AC3E}">
        <p14:creationId xmlns:p14="http://schemas.microsoft.com/office/powerpoint/2010/main" val="3812115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0574" indent="0" algn="ctr">
              <a:buNone/>
              <a:defRPr sz="1950" b="1">
                <a:solidFill>
                  <a:schemeClr val="accent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1C2D185E-BD1E-4CBE-A61F-35CAD735F848}" type="datetime1">
              <a:rPr lang="en-US" smtClean="0"/>
              <a:t>1/27/2024</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p>
            <a:endParaRPr lang="en-US"/>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7133BD94-17D4-4DEF-B844-67D6BA237612}" type="datetime1">
              <a:rPr lang="en-US" smtClean="0"/>
              <a:t>1/27/2024</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2"/>
            <a:ext cx="2438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3"/>
            <a:ext cx="74168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A344295-BCB3-4C96-B3CE-F668F72C39DB}" type="datetime1">
              <a:rPr lang="en-US" smtClean="0"/>
              <a:t>1/27/2024</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914144" y="1447800"/>
            <a:ext cx="999744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A9F5007-87DE-488C-8ECD-66DCDA2978A3}" type="datetime1">
              <a:rPr lang="en-US" smtClean="0"/>
              <a:t>1/27/2024</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3375"/>
              </a:lnSpc>
              <a:buNone/>
              <a:defRPr sz="3000" b="1" cap="all"/>
            </a:lvl1pPr>
            <a:extLst/>
          </a:lstStyle>
          <a:p>
            <a:r>
              <a:rPr kumimoji="0" lang="en-US"/>
              <a:t>Click to edit Master title style</a:t>
            </a:r>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8DB53E6-2EA0-4C6F-9D6B-EC8B23B43B9C}" type="datetime1">
              <a:rPr lang="en-US" smtClean="0"/>
              <a:t>1/27/2024</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32452640-9AB4-4FAC-81FF-78F831713D37}" type="datetime1">
              <a:rPr lang="en-US" smtClean="0"/>
              <a:t>1/27/2024</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3375"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FD31F8B8-1912-4B3E-A9BB-091D44EE69D2}" type="datetime1">
              <a:rPr lang="en-US" smtClean="0"/>
              <a:t>1/27/2024</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p>
            <a:endParaRPr lang="en-US"/>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a:xfrm>
            <a:off x="4775200" y="6305550"/>
            <a:ext cx="2844800" cy="476250"/>
          </a:xfrm>
          <a:prstGeom prst="rect">
            <a:avLst/>
          </a:prstGeom>
        </p:spPr>
        <p:txBody>
          <a:bodyPr/>
          <a:lstStyle/>
          <a:p>
            <a:fld id="{5E98050E-AF67-4EC2-AB54-6E14E08E4A00}" type="datetime1">
              <a:rPr lang="en-US" smtClean="0"/>
              <a:t>1/27/2024</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p>
            <a:fld id="{CD14D783-CD52-4B1C-BF5A-038ECE1CF490}" type="datetime1">
              <a:rPr lang="en-US" smtClean="0"/>
              <a:t>1/27/2024</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1500"/>
              </a:lnSpc>
              <a:buNone/>
              <a:defRPr sz="165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a:prstGeom prst="rect">
            <a:avLst/>
          </a:prstGeo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3"/>
            <a:ext cx="10871200" cy="3992563"/>
          </a:xfrm>
          <a:prstGeom prst="rect">
            <a:avLst/>
          </a:prstGeo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05CA02A-594F-46ED-A0C2-DE599B6E52DE}" type="datetime1">
              <a:rPr lang="en-US" smtClean="0"/>
              <a:t>1/27/2024</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1575" b="1">
                <a:effectLst/>
              </a:defRPr>
            </a:lvl1pPr>
            <a:extLst/>
          </a:lstStyle>
          <a:p>
            <a:r>
              <a:rPr kumimoji="0" lang="en-US"/>
              <a:t>Click to edit Master title style</a:t>
            </a:r>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8B6A6AB-C691-41A3-B2F1-0EE2DBBFDAB8}" type="datetime1">
              <a:rPr lang="en-US" smtClean="0"/>
              <a:t>1/27/2024</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68580" tIns="205740" rtlCol="0" anchor="t">
            <a:normAutofit/>
          </a:bodyPr>
          <a:lstStyle/>
          <a:p>
            <a:pPr marL="0" indent="-212598" algn="l" rtl="0" eaLnBrk="1" latinLnBrk="0" hangingPunct="1">
              <a:lnSpc>
                <a:spcPts val="2250"/>
              </a:lnSpc>
              <a:spcBef>
                <a:spcPts val="450"/>
              </a:spcBef>
              <a:buClr>
                <a:schemeClr val="accent1"/>
              </a:buClr>
              <a:buSzPct val="80000"/>
              <a:buFont typeface="Wingdings 2"/>
              <a:buNone/>
            </a:pPr>
            <a:endParaRPr kumimoji="0" lang="en-US" sz="24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6"/>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24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900">
                <a:solidFill>
                  <a:schemeClr val="tx2"/>
                </a:solidFill>
              </a:defRPr>
            </a:lvl1pPr>
            <a:extLst/>
          </a:lstStyle>
          <a:p>
            <a:fld id="{B0296519-5417-4396-BF15-D5B0A34355E5}" type="datetime1">
              <a:rPr lang="en-US" smtClean="0"/>
              <a:t>1/27/2024</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9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9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225" b="1" kern="1200">
          <a:solidFill>
            <a:schemeClr val="accent2"/>
          </a:solidFill>
          <a:effectLst/>
          <a:latin typeface="+mj-lt"/>
          <a:ea typeface="+mj-ea"/>
          <a:cs typeface="+mj-cs"/>
        </a:defRPr>
      </a:lvl1pPr>
      <a:extLst/>
    </p:titleStyle>
    <p:bodyStyle>
      <a:lvl1pPr marL="274320" indent="-212598" algn="l" rtl="0" eaLnBrk="1" latinLnBrk="0" hangingPunct="1">
        <a:lnSpc>
          <a:spcPct val="100000"/>
        </a:lnSpc>
        <a:spcBef>
          <a:spcPts val="450"/>
        </a:spcBef>
        <a:buClr>
          <a:schemeClr val="accent1"/>
        </a:buClr>
        <a:buSzPct val="80000"/>
        <a:buFont typeface="Wingdings 2"/>
        <a:buChar char=""/>
        <a:defRPr kumimoji="0" sz="2400" kern="1200">
          <a:solidFill>
            <a:schemeClr val="tx2"/>
          </a:solidFill>
          <a:latin typeface="+mn-lt"/>
          <a:ea typeface="+mn-ea"/>
          <a:cs typeface="+mn-cs"/>
        </a:defRPr>
      </a:lvl1pPr>
      <a:lvl2pPr marL="480060" indent="-178308" algn="l" rtl="0" eaLnBrk="1" latinLnBrk="0" hangingPunct="1">
        <a:lnSpc>
          <a:spcPct val="100000"/>
        </a:lnSpc>
        <a:spcBef>
          <a:spcPts val="413"/>
        </a:spcBef>
        <a:buClr>
          <a:schemeClr val="accent1"/>
        </a:buClr>
        <a:buFont typeface="Verdana"/>
        <a:buChar char="◦"/>
        <a:defRPr kumimoji="0" sz="2100" kern="1200">
          <a:solidFill>
            <a:schemeClr val="tx2"/>
          </a:solidFill>
          <a:latin typeface="+mn-lt"/>
          <a:ea typeface="+mn-ea"/>
          <a:cs typeface="+mn-cs"/>
        </a:defRPr>
      </a:lvl2pPr>
      <a:lvl3pPr marL="665226" indent="-171450" algn="l" rtl="0" eaLnBrk="1" latinLnBrk="0" hangingPunct="1">
        <a:lnSpc>
          <a:spcPct val="100000"/>
        </a:lnSpc>
        <a:spcBef>
          <a:spcPct val="20000"/>
        </a:spcBef>
        <a:buClr>
          <a:schemeClr val="accent2"/>
        </a:buClr>
        <a:buFont typeface="Wingdings 2"/>
        <a:buChar char=""/>
        <a:defRPr kumimoji="0" sz="1800" kern="1200">
          <a:solidFill>
            <a:schemeClr val="tx2"/>
          </a:solidFill>
          <a:latin typeface="+mn-lt"/>
          <a:ea typeface="+mn-ea"/>
          <a:cs typeface="+mn-cs"/>
        </a:defRPr>
      </a:lvl3pPr>
      <a:lvl4pPr marL="822960" indent="-130302" algn="l" rtl="0" eaLnBrk="1" latinLnBrk="0" hangingPunct="1">
        <a:lnSpc>
          <a:spcPct val="100000"/>
        </a:lnSpc>
        <a:spcBef>
          <a:spcPct val="20000"/>
        </a:spcBef>
        <a:buClr>
          <a:schemeClr val="accent3"/>
        </a:buClr>
        <a:buFont typeface="Wingdings 2"/>
        <a:buChar char=""/>
        <a:defRPr kumimoji="0" sz="1500" kern="1200">
          <a:solidFill>
            <a:schemeClr val="tx2"/>
          </a:solidFill>
          <a:latin typeface="+mn-lt"/>
          <a:ea typeface="+mn-ea"/>
          <a:cs typeface="+mn-cs"/>
        </a:defRPr>
      </a:lvl4pPr>
      <a:lvl5pPr marL="973836" indent="-137160" algn="l" rtl="0" eaLnBrk="1" latinLnBrk="0" hangingPunct="1">
        <a:lnSpc>
          <a:spcPct val="100000"/>
        </a:lnSpc>
        <a:spcBef>
          <a:spcPct val="20000"/>
        </a:spcBef>
        <a:buClr>
          <a:schemeClr val="accent4"/>
        </a:buClr>
        <a:buFont typeface="Wingdings 2"/>
        <a:buChar char=""/>
        <a:defRPr kumimoji="0" sz="1500" kern="1200">
          <a:solidFill>
            <a:schemeClr val="tx2"/>
          </a:solidFill>
          <a:latin typeface="+mn-lt"/>
          <a:ea typeface="+mn-ea"/>
          <a:cs typeface="+mn-cs"/>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Reading -- 1Corinthians 14:1-15</a:t>
            </a:r>
          </a:p>
        </p:txBody>
      </p:sp>
      <p:sp>
        <p:nvSpPr>
          <p:cNvPr id="2" name="Title 1"/>
          <p:cNvSpPr>
            <a:spLocks noGrp="1"/>
          </p:cNvSpPr>
          <p:nvPr>
            <p:ph type="ctrTitle"/>
          </p:nvPr>
        </p:nvSpPr>
        <p:spPr/>
        <p:txBody>
          <a:bodyPr/>
          <a:lstStyle/>
          <a:p>
            <a:r>
              <a:rPr lang="en-US" dirty="0"/>
              <a:t>The Spirit &amp; The Understanding</a:t>
            </a:r>
            <a:br>
              <a:rPr lang="en-US" dirty="0"/>
            </a:br>
            <a:r>
              <a:rPr lang="en-US" dirty="0"/>
              <a:t>Part 36</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Singing Is Not An Afterthought</a:t>
            </a:r>
          </a:p>
        </p:txBody>
      </p:sp>
      <p:sp>
        <p:nvSpPr>
          <p:cNvPr id="3" name="Content Placeholder 2"/>
          <p:cNvSpPr>
            <a:spLocks noGrp="1"/>
          </p:cNvSpPr>
          <p:nvPr>
            <p:ph idx="1"/>
          </p:nvPr>
        </p:nvSpPr>
        <p:spPr/>
        <p:txBody>
          <a:bodyPr>
            <a:normAutofit/>
          </a:bodyPr>
          <a:lstStyle/>
          <a:p>
            <a:r>
              <a:rPr lang="en-US" dirty="0"/>
              <a:t>Exodus recalls the song of freedom</a:t>
            </a:r>
          </a:p>
          <a:p>
            <a:r>
              <a:rPr lang="en-US" dirty="0"/>
              <a:t> The Psalms were all meant to be sung.</a:t>
            </a:r>
          </a:p>
          <a:p>
            <a:r>
              <a:rPr lang="en-US" dirty="0"/>
              <a:t>Isaiah has 17 references to singing in various ways.</a:t>
            </a:r>
          </a:p>
          <a:p>
            <a:r>
              <a:rPr lang="en-US" b="1" i="1" dirty="0"/>
              <a:t>Ephesians 5:17-20  Therefore do not be unwise, but understand what the will of the Lord is. 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a:t>
            </a:r>
          </a:p>
          <a:p>
            <a:r>
              <a:rPr lang="en-US" b="1" i="1" dirty="0"/>
              <a:t>See also Colossians 3:16</a:t>
            </a:r>
          </a:p>
        </p:txBody>
      </p:sp>
    </p:spTree>
    <p:extLst>
      <p:ext uri="{BB962C8B-B14F-4D97-AF65-F5344CB8AC3E}">
        <p14:creationId xmlns:p14="http://schemas.microsoft.com/office/powerpoint/2010/main" val="93166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56560" y="2077247"/>
            <a:ext cx="7505252" cy="3089495"/>
          </a:xfrm>
        </p:spPr>
        <p:txBody>
          <a:bodyPr/>
          <a:lstStyle/>
          <a:p>
            <a:r>
              <a:rPr lang="en-US" sz="2800" dirty="0">
                <a:solidFill>
                  <a:schemeClr val="tx1"/>
                </a:solidFill>
              </a:rPr>
              <a:t>Amazing Grace # 128</a:t>
            </a:r>
          </a:p>
          <a:p>
            <a:r>
              <a:rPr lang="en-US" sz="2800" dirty="0">
                <a:solidFill>
                  <a:schemeClr val="tx1"/>
                </a:solidFill>
              </a:rPr>
              <a:t>Once For All # 495</a:t>
            </a:r>
          </a:p>
          <a:p>
            <a:r>
              <a:rPr lang="en-US" sz="2800" dirty="0">
                <a:solidFill>
                  <a:schemeClr val="tx1"/>
                </a:solidFill>
              </a:rPr>
              <a:t>Grace! ‘Tis a Charming Sound # 124</a:t>
            </a:r>
          </a:p>
          <a:p>
            <a:r>
              <a:rPr lang="en-US" sz="2800" dirty="0">
                <a:solidFill>
                  <a:schemeClr val="tx1"/>
                </a:solidFill>
              </a:rPr>
              <a:t>My Faith Has Found A Resting Place # 582</a:t>
            </a:r>
          </a:p>
          <a:p>
            <a:r>
              <a:rPr lang="en-US" sz="2800" dirty="0">
                <a:solidFill>
                  <a:schemeClr val="tx1"/>
                </a:solidFill>
              </a:rPr>
              <a:t>Nothing But The Blood # 902</a:t>
            </a:r>
          </a:p>
          <a:p>
            <a:endParaRPr lang="en-US" sz="2400" dirty="0">
              <a:solidFill>
                <a:schemeClr val="tx1"/>
              </a:solidFill>
            </a:endParaRPr>
          </a:p>
          <a:p>
            <a:endParaRPr lang="en-US" dirty="0"/>
          </a:p>
        </p:txBody>
      </p:sp>
      <p:sp>
        <p:nvSpPr>
          <p:cNvPr id="2" name="Title 1"/>
          <p:cNvSpPr>
            <a:spLocks noGrp="1"/>
          </p:cNvSpPr>
          <p:nvPr>
            <p:ph type="ctrTitle"/>
          </p:nvPr>
        </p:nvSpPr>
        <p:spPr>
          <a:xfrm>
            <a:off x="2956560" y="866109"/>
            <a:ext cx="7406640" cy="1104138"/>
          </a:xfrm>
        </p:spPr>
        <p:txBody>
          <a:bodyPr>
            <a:normAutofit fontScale="90000"/>
          </a:bodyPr>
          <a:lstStyle/>
          <a:p>
            <a:r>
              <a:rPr lang="en-US" sz="4000" dirty="0"/>
              <a:t>Let’s Examine 5 Songs We Sing</a:t>
            </a:r>
          </a:p>
        </p:txBody>
      </p:sp>
    </p:spTree>
    <p:extLst>
      <p:ext uri="{BB962C8B-B14F-4D97-AF65-F5344CB8AC3E}">
        <p14:creationId xmlns:p14="http://schemas.microsoft.com/office/powerpoint/2010/main" val="344100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43100" y="183198"/>
            <a:ext cx="8561139" cy="897050"/>
          </a:xfrm>
        </p:spPr>
        <p:txBody>
          <a:bodyPr>
            <a:normAutofit/>
          </a:bodyPr>
          <a:lstStyle/>
          <a:p>
            <a:r>
              <a:rPr lang="en-US" sz="3600" dirty="0">
                <a:solidFill>
                  <a:schemeClr val="tx1"/>
                </a:solidFill>
              </a:rPr>
              <a:t>Amazing Grace - 129</a:t>
            </a:r>
          </a:p>
        </p:txBody>
      </p:sp>
      <p:sp>
        <p:nvSpPr>
          <p:cNvPr id="14" name="Content Placeholder 13"/>
          <p:cNvSpPr>
            <a:spLocks noGrp="1"/>
          </p:cNvSpPr>
          <p:nvPr>
            <p:ph idx="1"/>
          </p:nvPr>
        </p:nvSpPr>
        <p:spPr>
          <a:xfrm>
            <a:off x="2321860" y="1080248"/>
            <a:ext cx="9323294" cy="2500745"/>
          </a:xfrm>
        </p:spPr>
        <p:txBody>
          <a:bodyPr>
            <a:normAutofit lnSpcReduction="10000"/>
          </a:bodyPr>
          <a:lstStyle/>
          <a:p>
            <a:pPr lvl="0">
              <a:buClr>
                <a:srgbClr val="94B6D2"/>
              </a:buClr>
            </a:pPr>
            <a:r>
              <a:rPr lang="en-US" sz="3200" dirty="0">
                <a:solidFill>
                  <a:srgbClr val="775F55"/>
                </a:solidFill>
              </a:rPr>
              <a:t>Words By John Newton (1779)</a:t>
            </a:r>
          </a:p>
          <a:p>
            <a:pPr lvl="0">
              <a:buClr>
                <a:srgbClr val="94B6D2"/>
              </a:buClr>
            </a:pPr>
            <a:r>
              <a:rPr lang="en-US" sz="3200" dirty="0">
                <a:solidFill>
                  <a:srgbClr val="775F55"/>
                </a:solidFill>
              </a:rPr>
              <a:t>Music is Early American Melody </a:t>
            </a:r>
          </a:p>
          <a:p>
            <a:pPr marL="61722" lvl="0" indent="0">
              <a:buClr>
                <a:srgbClr val="94B6D2"/>
              </a:buClr>
              <a:buNone/>
            </a:pPr>
            <a:r>
              <a:rPr lang="en-US" dirty="0">
                <a:solidFill>
                  <a:srgbClr val="775F55"/>
                </a:solidFill>
              </a:rPr>
              <a:t> </a:t>
            </a:r>
          </a:p>
          <a:p>
            <a:pPr marL="61722" indent="0">
              <a:buNone/>
            </a:pPr>
            <a:r>
              <a:rPr lang="en-US" sz="2800" b="1" dirty="0">
                <a:solidFill>
                  <a:schemeClr val="tx1"/>
                </a:solidFill>
              </a:rPr>
              <a:t>Scriptures: </a:t>
            </a:r>
          </a:p>
          <a:p>
            <a:pPr lvl="0"/>
            <a:r>
              <a:rPr lang="en-US" sz="2800" dirty="0"/>
              <a:t>John 1:16-17; Romans 5:20-21;Ephesians 2:6-9</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046183" y="3533916"/>
            <a:ext cx="4615874" cy="2361787"/>
          </a:xfrm>
          <a:prstGeom prst="rect">
            <a:avLst/>
          </a:prstGeom>
        </p:spPr>
      </p:pic>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026024" y="274638"/>
            <a:ext cx="8991600" cy="1143000"/>
          </a:xfrm>
        </p:spPr>
        <p:txBody>
          <a:bodyPr>
            <a:normAutofit/>
          </a:bodyPr>
          <a:lstStyle/>
          <a:p>
            <a:r>
              <a:rPr lang="en-US" sz="4000" dirty="0">
                <a:solidFill>
                  <a:schemeClr val="tx1"/>
                </a:solidFill>
              </a:rPr>
              <a:t>Once For All -- 495</a:t>
            </a:r>
          </a:p>
        </p:txBody>
      </p:sp>
      <p:sp>
        <p:nvSpPr>
          <p:cNvPr id="14" name="Content Placeholder 13"/>
          <p:cNvSpPr>
            <a:spLocks noGrp="1"/>
          </p:cNvSpPr>
          <p:nvPr>
            <p:ph idx="1"/>
          </p:nvPr>
        </p:nvSpPr>
        <p:spPr>
          <a:xfrm>
            <a:off x="1663922" y="1447800"/>
            <a:ext cx="10187419" cy="2164720"/>
          </a:xfrm>
        </p:spPr>
        <p:txBody>
          <a:bodyPr>
            <a:normAutofit/>
          </a:bodyPr>
          <a:lstStyle/>
          <a:p>
            <a:pPr lvl="0"/>
            <a:r>
              <a:rPr lang="en-US" sz="2800" dirty="0"/>
              <a:t>Words  &amp; Music By Phillip P Bliss (1873)</a:t>
            </a:r>
          </a:p>
          <a:p>
            <a:pPr lvl="0"/>
            <a:endParaRPr lang="en-US" sz="2800" dirty="0"/>
          </a:p>
          <a:p>
            <a:pPr marL="61722" indent="0">
              <a:buNone/>
            </a:pPr>
            <a:r>
              <a:rPr lang="en-US" sz="2800" b="1" dirty="0">
                <a:solidFill>
                  <a:schemeClr val="tx1"/>
                </a:solidFill>
              </a:rPr>
              <a:t>Scriptures: </a:t>
            </a:r>
          </a:p>
          <a:p>
            <a:pPr lvl="0"/>
            <a:r>
              <a:rPr lang="en-US" sz="3200" dirty="0"/>
              <a:t>Romans 5:15; Romans 8:1; Hebrews 10:10</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2698774" y="3597645"/>
            <a:ext cx="2796413" cy="2898949"/>
          </a:xfrm>
          <a:prstGeom prst="rect">
            <a:avLst/>
          </a:prstGeom>
        </p:spPr>
      </p:pic>
    </p:spTree>
    <p:extLst>
      <p:ext uri="{BB962C8B-B14F-4D97-AF65-F5344CB8AC3E}">
        <p14:creationId xmlns:p14="http://schemas.microsoft.com/office/powerpoint/2010/main" val="175529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78424" y="274638"/>
            <a:ext cx="8658994" cy="1143000"/>
          </a:xfrm>
        </p:spPr>
        <p:txBody>
          <a:bodyPr>
            <a:normAutofit/>
          </a:bodyPr>
          <a:lstStyle/>
          <a:p>
            <a:r>
              <a:rPr lang="en-US" sz="3600" dirty="0">
                <a:solidFill>
                  <a:schemeClr val="tx1"/>
                </a:solidFill>
              </a:rPr>
              <a:t>Grace! ‘Tis a Charming Sound -- 124</a:t>
            </a:r>
          </a:p>
        </p:txBody>
      </p:sp>
      <p:sp>
        <p:nvSpPr>
          <p:cNvPr id="14" name="Content Placeholder 13"/>
          <p:cNvSpPr>
            <a:spLocks noGrp="1"/>
          </p:cNvSpPr>
          <p:nvPr>
            <p:ph idx="1"/>
          </p:nvPr>
        </p:nvSpPr>
        <p:spPr>
          <a:xfrm>
            <a:off x="2062792" y="1351084"/>
            <a:ext cx="9658945" cy="3514898"/>
          </a:xfrm>
        </p:spPr>
        <p:txBody>
          <a:bodyPr>
            <a:normAutofit/>
          </a:bodyPr>
          <a:lstStyle/>
          <a:p>
            <a:pPr lvl="0"/>
            <a:r>
              <a:rPr lang="en-US" sz="2800" dirty="0"/>
              <a:t>Words by Philip Doddridge (1740) </a:t>
            </a:r>
          </a:p>
          <a:p>
            <a:pPr lvl="0"/>
            <a:r>
              <a:rPr lang="en-US" sz="2800" dirty="0"/>
              <a:t>Music by Thomas Clark (1804) </a:t>
            </a:r>
          </a:p>
          <a:p>
            <a:pPr marL="61722" indent="0">
              <a:buNone/>
            </a:pPr>
            <a:r>
              <a:rPr lang="en-US" sz="2800" b="1" dirty="0">
                <a:solidFill>
                  <a:schemeClr val="tx1"/>
                </a:solidFill>
              </a:rPr>
              <a:t>Scriptures: </a:t>
            </a:r>
          </a:p>
          <a:p>
            <a:pPr lvl="0"/>
            <a:r>
              <a:rPr lang="en-US" sz="2800" dirty="0"/>
              <a:t>Ephesians 2:8-10; Hebrews 4:16;1 Peter 5:10</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2577737" y="3795791"/>
            <a:ext cx="2499763" cy="3062209"/>
          </a:xfrm>
          <a:prstGeom prst="rect">
            <a:avLst/>
          </a:prstGeom>
        </p:spPr>
      </p:pic>
      <p:pic>
        <p:nvPicPr>
          <p:cNvPr id="4" name="Picture 3">
            <a:extLst>
              <a:ext uri="{FF2B5EF4-FFF2-40B4-BE49-F238E27FC236}">
                <a16:creationId xmlns:a16="http://schemas.microsoft.com/office/drawing/2014/main" id="{1419E936-7FAA-FFAD-C4C4-3690E1438F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0374" y="3795790"/>
            <a:ext cx="2374146" cy="3062209"/>
          </a:xfrm>
          <a:prstGeom prst="rect">
            <a:avLst/>
          </a:prstGeom>
        </p:spPr>
      </p:pic>
    </p:spTree>
    <p:extLst>
      <p:ext uri="{BB962C8B-B14F-4D97-AF65-F5344CB8AC3E}">
        <p14:creationId xmlns:p14="http://schemas.microsoft.com/office/powerpoint/2010/main" val="271691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486084" y="270800"/>
            <a:ext cx="8474745" cy="1143000"/>
          </a:xfrm>
        </p:spPr>
        <p:txBody>
          <a:bodyPr>
            <a:normAutofit fontScale="90000"/>
          </a:bodyPr>
          <a:lstStyle/>
          <a:p>
            <a:r>
              <a:rPr lang="en-US" sz="3600" dirty="0">
                <a:solidFill>
                  <a:schemeClr val="tx1"/>
                </a:solidFill>
              </a:rPr>
              <a:t>My Faith Has Found a Resting Place  – 582</a:t>
            </a:r>
          </a:p>
        </p:txBody>
      </p:sp>
      <p:sp>
        <p:nvSpPr>
          <p:cNvPr id="14" name="Content Placeholder 13"/>
          <p:cNvSpPr>
            <a:spLocks noGrp="1"/>
          </p:cNvSpPr>
          <p:nvPr>
            <p:ph idx="1"/>
          </p:nvPr>
        </p:nvSpPr>
        <p:spPr>
          <a:xfrm>
            <a:off x="2250831" y="1413800"/>
            <a:ext cx="8945253" cy="2516362"/>
          </a:xfrm>
        </p:spPr>
        <p:txBody>
          <a:bodyPr>
            <a:normAutofit/>
          </a:bodyPr>
          <a:lstStyle/>
          <a:p>
            <a:pPr lvl="0"/>
            <a:r>
              <a:rPr lang="en-US" sz="2800" dirty="0"/>
              <a:t>Words by “</a:t>
            </a:r>
            <a:r>
              <a:rPr lang="en-US" sz="2800" dirty="0" err="1"/>
              <a:t>Lidie</a:t>
            </a:r>
            <a:r>
              <a:rPr lang="en-US" sz="2800" dirty="0"/>
              <a:t>” Edmunds Hewitt (1891)</a:t>
            </a:r>
          </a:p>
          <a:p>
            <a:pPr lvl="0"/>
            <a:r>
              <a:rPr lang="en-US" sz="2800" dirty="0"/>
              <a:t>Music: Norwegian Melody arr. by William Kirkpatrick  (1891)</a:t>
            </a:r>
          </a:p>
          <a:p>
            <a:pPr marL="61722" indent="0">
              <a:buNone/>
            </a:pPr>
            <a:r>
              <a:rPr lang="en-US" sz="2800" b="1" dirty="0">
                <a:solidFill>
                  <a:schemeClr val="tx1"/>
                </a:solidFill>
              </a:rPr>
              <a:t>Scriptures: </a:t>
            </a:r>
          </a:p>
          <a:p>
            <a:pPr lvl="0"/>
            <a:r>
              <a:rPr lang="sv-SE" sz="2800" dirty="0"/>
              <a:t>John 6:37-39; Titus 3:4-7; 1 John 5:13</a:t>
            </a:r>
            <a:endParaRPr lang="en-US" sz="2800" dirty="0"/>
          </a:p>
        </p:txBody>
      </p:sp>
      <p:pic>
        <p:nvPicPr>
          <p:cNvPr id="4" name="Picture 3">
            <a:extLst>
              <a:ext uri="{FF2B5EF4-FFF2-40B4-BE49-F238E27FC236}">
                <a16:creationId xmlns:a16="http://schemas.microsoft.com/office/drawing/2014/main" id="{E5779B1B-2292-4AA4-8781-090FBD36A65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536477" y="3830444"/>
            <a:ext cx="2152609" cy="3027556"/>
          </a:xfrm>
          <a:prstGeom prst="rect">
            <a:avLst/>
          </a:prstGeom>
        </p:spPr>
      </p:pic>
      <p:pic>
        <p:nvPicPr>
          <p:cNvPr id="3" name="Picture 2">
            <a:extLst>
              <a:ext uri="{FF2B5EF4-FFF2-40B4-BE49-F238E27FC236}">
                <a16:creationId xmlns:a16="http://schemas.microsoft.com/office/drawing/2014/main" id="{9681ED9D-E54F-4434-8751-56F7B598B3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3717" y="3930163"/>
            <a:ext cx="2467112" cy="2927838"/>
          </a:xfrm>
          <a:prstGeom prst="rect">
            <a:avLst/>
          </a:prstGeom>
        </p:spPr>
      </p:pic>
    </p:spTree>
    <p:extLst>
      <p:ext uri="{BB962C8B-B14F-4D97-AF65-F5344CB8AC3E}">
        <p14:creationId xmlns:p14="http://schemas.microsoft.com/office/powerpoint/2010/main" val="140663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28592" y="188260"/>
            <a:ext cx="8044961" cy="1143000"/>
          </a:xfrm>
        </p:spPr>
        <p:txBody>
          <a:bodyPr>
            <a:normAutofit/>
          </a:bodyPr>
          <a:lstStyle/>
          <a:p>
            <a:r>
              <a:rPr lang="en-US" sz="3200" dirty="0">
                <a:solidFill>
                  <a:schemeClr val="tx1"/>
                </a:solidFill>
              </a:rPr>
              <a:t>Nothing But the Blood -- 902</a:t>
            </a:r>
          </a:p>
        </p:txBody>
      </p:sp>
      <p:sp>
        <p:nvSpPr>
          <p:cNvPr id="14" name="Content Placeholder 13"/>
          <p:cNvSpPr>
            <a:spLocks noGrp="1"/>
          </p:cNvSpPr>
          <p:nvPr>
            <p:ph idx="1"/>
          </p:nvPr>
        </p:nvSpPr>
        <p:spPr>
          <a:xfrm>
            <a:off x="2162908" y="1219200"/>
            <a:ext cx="9759126" cy="2913185"/>
          </a:xfrm>
        </p:spPr>
        <p:txBody>
          <a:bodyPr>
            <a:normAutofit/>
          </a:bodyPr>
          <a:lstStyle/>
          <a:p>
            <a:pPr lvl="0"/>
            <a:r>
              <a:rPr lang="en-US" sz="2800" dirty="0"/>
              <a:t>Words &amp; Music by Robert Lowry (1876)</a:t>
            </a:r>
          </a:p>
          <a:p>
            <a:pPr marL="61722" indent="0">
              <a:buNone/>
            </a:pPr>
            <a:endParaRPr lang="en-US" sz="1200" dirty="0"/>
          </a:p>
          <a:p>
            <a:pPr marL="61722" indent="0">
              <a:buNone/>
            </a:pPr>
            <a:r>
              <a:rPr lang="en-US" sz="2800" b="1" dirty="0">
                <a:solidFill>
                  <a:schemeClr val="tx1"/>
                </a:solidFill>
              </a:rPr>
              <a:t>Scriptures: </a:t>
            </a:r>
          </a:p>
          <a:p>
            <a:pPr lvl="0"/>
            <a:r>
              <a:rPr lang="en-US" sz="2800" dirty="0"/>
              <a:t>Matthew 26:28; Romans 5:9; Hebrews 9:22</a:t>
            </a:r>
          </a:p>
        </p:txBody>
      </p:sp>
      <p:pic>
        <p:nvPicPr>
          <p:cNvPr id="3" name="Picture 2">
            <a:extLst>
              <a:ext uri="{FF2B5EF4-FFF2-40B4-BE49-F238E27FC236}">
                <a16:creationId xmlns:a16="http://schemas.microsoft.com/office/drawing/2014/main" id="{1AB04762-6390-40A6-BE3D-F7079FB6BA4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450513" y="3051089"/>
            <a:ext cx="2488733" cy="3706048"/>
          </a:xfrm>
          <a:prstGeom prst="rect">
            <a:avLst/>
          </a:prstGeom>
        </p:spPr>
      </p:pic>
    </p:spTree>
    <p:extLst>
      <p:ext uri="{BB962C8B-B14F-4D97-AF65-F5344CB8AC3E}">
        <p14:creationId xmlns:p14="http://schemas.microsoft.com/office/powerpoint/2010/main" val="329623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319</Words>
  <Application>Microsoft Office PowerPoint</Application>
  <PresentationFormat>Widescreen</PresentationFormat>
  <Paragraphs>42</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Verdana</vt:lpstr>
      <vt:lpstr>Wingdings 2</vt:lpstr>
      <vt:lpstr>Pressed Leaves design template</vt:lpstr>
      <vt:lpstr>The Spirit &amp; The Understanding Part 36</vt:lpstr>
      <vt:lpstr>Singing Is Not An Afterthought</vt:lpstr>
      <vt:lpstr>Let’s Examine 5 Songs We Sing</vt:lpstr>
      <vt:lpstr>Amazing Grace - 129</vt:lpstr>
      <vt:lpstr>Once For All -- 495</vt:lpstr>
      <vt:lpstr>Grace! ‘Tis a Charming Sound -- 124</vt:lpstr>
      <vt:lpstr>My Faith Has Found a Resting Place  – 582</vt:lpstr>
      <vt:lpstr>Nothing But the Blood -- 902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2014-07-20T19:11:00Z</dcterms:created>
  <dcterms:modified xsi:type="dcterms:W3CDTF">2024-01-28T02:29:56Z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