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5" autoAdjust="0"/>
    <p:restoredTop sz="72018" autoAdjust="0"/>
  </p:normalViewPr>
  <p:slideViewPr>
    <p:cSldViewPr snapToGrid="0">
      <p:cViewPr varScale="1">
        <p:scale>
          <a:sx n="63" d="100"/>
          <a:sy n="63" d="100"/>
        </p:scale>
        <p:origin x="88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BB7BF46-7B98-4C48-BA9A-33D07AFC1B30}" type="datetimeFigureOut">
              <a:rPr lang="en-US" smtClean="0"/>
              <a:t>2/20/2024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47BEDB4-7B93-418D-8AB9-FAD812115CF5}" type="slidenum">
              <a:rPr lang="en-US" smtClean="0"/>
              <a:t>‹#›</a:t>
            </a:fld>
            <a:endParaRPr lang="en-US"/>
          </a:p>
        </p:txBody>
      </p:sp>
    </p:spTree>
    <p:extLst>
      <p:ext uri="{BB962C8B-B14F-4D97-AF65-F5344CB8AC3E}">
        <p14:creationId xmlns:p14="http://schemas.microsoft.com/office/powerpoint/2010/main" val="4290513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7BEDB4-7B93-418D-8AB9-FAD812115CF5}" type="slidenum">
              <a:rPr lang="en-US" smtClean="0"/>
              <a:t>1</a:t>
            </a:fld>
            <a:endParaRPr lang="en-US"/>
          </a:p>
        </p:txBody>
      </p:sp>
    </p:spTree>
    <p:extLst>
      <p:ext uri="{BB962C8B-B14F-4D97-AF65-F5344CB8AC3E}">
        <p14:creationId xmlns:p14="http://schemas.microsoft.com/office/powerpoint/2010/main" val="300489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speech can be one of the biggest disqualifiers when sharing the gospel. The type of thins we say and how we say them can pull or push someone away form the gospel. </a:t>
            </a:r>
          </a:p>
          <a:p>
            <a:endParaRPr lang="en-US" dirty="0"/>
          </a:p>
        </p:txBody>
      </p:sp>
      <p:sp>
        <p:nvSpPr>
          <p:cNvPr id="4" name="Slide Number Placeholder 3"/>
          <p:cNvSpPr>
            <a:spLocks noGrp="1"/>
          </p:cNvSpPr>
          <p:nvPr>
            <p:ph type="sldNum" sz="quarter" idx="5"/>
          </p:nvPr>
        </p:nvSpPr>
        <p:spPr/>
        <p:txBody>
          <a:bodyPr/>
          <a:lstStyle/>
          <a:p>
            <a:fld id="{C47BEDB4-7B93-418D-8AB9-FAD812115CF5}" type="slidenum">
              <a:rPr lang="en-US" smtClean="0"/>
              <a:t>2</a:t>
            </a:fld>
            <a:endParaRPr lang="en-US"/>
          </a:p>
        </p:txBody>
      </p:sp>
    </p:spTree>
    <p:extLst>
      <p:ext uri="{BB962C8B-B14F-4D97-AF65-F5344CB8AC3E}">
        <p14:creationId xmlns:p14="http://schemas.microsoft.com/office/powerpoint/2010/main" val="3555743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over 170,000 words in our dictionary,</a:t>
            </a:r>
          </a:p>
          <a:p>
            <a:r>
              <a:rPr lang="en-US" dirty="0"/>
              <a:t>Most people have a vocabulary or 20,000 to 30,000</a:t>
            </a:r>
          </a:p>
          <a:p>
            <a:r>
              <a:rPr lang="en-US" dirty="0"/>
              <a:t>There are about 4 that society deems inappropriate. </a:t>
            </a:r>
          </a:p>
        </p:txBody>
      </p:sp>
      <p:sp>
        <p:nvSpPr>
          <p:cNvPr id="4" name="Slide Number Placeholder 3"/>
          <p:cNvSpPr>
            <a:spLocks noGrp="1"/>
          </p:cNvSpPr>
          <p:nvPr>
            <p:ph type="sldNum" sz="quarter" idx="5"/>
          </p:nvPr>
        </p:nvSpPr>
        <p:spPr/>
        <p:txBody>
          <a:bodyPr/>
          <a:lstStyle/>
          <a:p>
            <a:fld id="{C47BEDB4-7B93-418D-8AB9-FAD812115CF5}" type="slidenum">
              <a:rPr lang="en-US" smtClean="0"/>
              <a:t>3</a:t>
            </a:fld>
            <a:endParaRPr lang="en-US"/>
          </a:p>
        </p:txBody>
      </p:sp>
    </p:spTree>
    <p:extLst>
      <p:ext uri="{BB962C8B-B14F-4D97-AF65-F5344CB8AC3E}">
        <p14:creationId xmlns:p14="http://schemas.microsoft.com/office/powerpoint/2010/main" val="937129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7BEDB4-7B93-418D-8AB9-FAD812115CF5}" type="slidenum">
              <a:rPr lang="en-US" smtClean="0"/>
              <a:t>4</a:t>
            </a:fld>
            <a:endParaRPr lang="en-US"/>
          </a:p>
        </p:txBody>
      </p:sp>
    </p:spTree>
    <p:extLst>
      <p:ext uri="{BB962C8B-B14F-4D97-AF65-F5344CB8AC3E}">
        <p14:creationId xmlns:p14="http://schemas.microsoft.com/office/powerpoint/2010/main" val="4261513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2">
                    <a:lumMod val="75000"/>
                  </a:schemeClr>
                </a:solidFill>
              </a:rPr>
              <a:t>ESV “as fits the occasion, </a:t>
            </a:r>
          </a:p>
        </p:txBody>
      </p:sp>
      <p:sp>
        <p:nvSpPr>
          <p:cNvPr id="4" name="Slide Number Placeholder 3"/>
          <p:cNvSpPr>
            <a:spLocks noGrp="1"/>
          </p:cNvSpPr>
          <p:nvPr>
            <p:ph type="sldNum" sz="quarter" idx="5"/>
          </p:nvPr>
        </p:nvSpPr>
        <p:spPr/>
        <p:txBody>
          <a:bodyPr/>
          <a:lstStyle/>
          <a:p>
            <a:fld id="{C47BEDB4-7B93-418D-8AB9-FAD812115CF5}" type="slidenum">
              <a:rPr lang="en-US" smtClean="0"/>
              <a:t>5</a:t>
            </a:fld>
            <a:endParaRPr lang="en-US"/>
          </a:p>
        </p:txBody>
      </p:sp>
    </p:spTree>
    <p:extLst>
      <p:ext uri="{BB962C8B-B14F-4D97-AF65-F5344CB8AC3E}">
        <p14:creationId xmlns:p14="http://schemas.microsoft.com/office/powerpoint/2010/main" val="2505268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must remember what comes out of our mouth reflects our heart. </a:t>
            </a:r>
          </a:p>
          <a:p>
            <a:endParaRPr lang="en-US" dirty="0"/>
          </a:p>
          <a:p>
            <a:r>
              <a:rPr lang="en-US" dirty="0"/>
              <a:t>Matthew 15:18-20</a:t>
            </a:r>
          </a:p>
        </p:txBody>
      </p:sp>
      <p:sp>
        <p:nvSpPr>
          <p:cNvPr id="4" name="Slide Number Placeholder 3"/>
          <p:cNvSpPr>
            <a:spLocks noGrp="1"/>
          </p:cNvSpPr>
          <p:nvPr>
            <p:ph type="sldNum" sz="quarter" idx="5"/>
          </p:nvPr>
        </p:nvSpPr>
        <p:spPr/>
        <p:txBody>
          <a:bodyPr/>
          <a:lstStyle/>
          <a:p>
            <a:fld id="{C47BEDB4-7B93-418D-8AB9-FAD812115CF5}" type="slidenum">
              <a:rPr lang="en-US" smtClean="0"/>
              <a:t>6</a:t>
            </a:fld>
            <a:endParaRPr lang="en-US"/>
          </a:p>
        </p:txBody>
      </p:sp>
    </p:spTree>
    <p:extLst>
      <p:ext uri="{BB962C8B-B14F-4D97-AF65-F5344CB8AC3E}">
        <p14:creationId xmlns:p14="http://schemas.microsoft.com/office/powerpoint/2010/main" val="127810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0E06A-C917-3072-0E22-33224C1AF9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E0E41E-1D24-F140-0F53-4BE7889CDD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1FA810-53D5-1453-FD1F-31AD130838EF}"/>
              </a:ext>
            </a:extLst>
          </p:cNvPr>
          <p:cNvSpPr>
            <a:spLocks noGrp="1"/>
          </p:cNvSpPr>
          <p:nvPr>
            <p:ph type="dt" sz="half" idx="10"/>
          </p:nvPr>
        </p:nvSpPr>
        <p:spPr/>
        <p:txBody>
          <a:bodyPr/>
          <a:lstStyle/>
          <a:p>
            <a:fld id="{D3EE44CD-7417-4B16-90CD-68F3BD60BB4B}" type="datetimeFigureOut">
              <a:rPr lang="en-US" smtClean="0"/>
              <a:t>2/20/2024</a:t>
            </a:fld>
            <a:endParaRPr lang="en-US"/>
          </a:p>
        </p:txBody>
      </p:sp>
      <p:sp>
        <p:nvSpPr>
          <p:cNvPr id="5" name="Footer Placeholder 4">
            <a:extLst>
              <a:ext uri="{FF2B5EF4-FFF2-40B4-BE49-F238E27FC236}">
                <a16:creationId xmlns:a16="http://schemas.microsoft.com/office/drawing/2014/main" id="{A1E8CD00-6E81-2025-3496-BC5D2FDC7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0F194-79EE-FE66-DD3D-BD3EA8DBF1D6}"/>
              </a:ext>
            </a:extLst>
          </p:cNvPr>
          <p:cNvSpPr>
            <a:spLocks noGrp="1"/>
          </p:cNvSpPr>
          <p:nvPr>
            <p:ph type="sldNum" sz="quarter" idx="12"/>
          </p:nvPr>
        </p:nvSpPr>
        <p:spPr/>
        <p:txBody>
          <a:bodyPr/>
          <a:lstStyle/>
          <a:p>
            <a:fld id="{030CEFDA-BA73-4DFF-855B-548FC095ADC7}" type="slidenum">
              <a:rPr lang="en-US" smtClean="0"/>
              <a:t>‹#›</a:t>
            </a:fld>
            <a:endParaRPr lang="en-US"/>
          </a:p>
        </p:txBody>
      </p:sp>
    </p:spTree>
    <p:extLst>
      <p:ext uri="{BB962C8B-B14F-4D97-AF65-F5344CB8AC3E}">
        <p14:creationId xmlns:p14="http://schemas.microsoft.com/office/powerpoint/2010/main" val="2904823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717BB-CC68-8BC2-BF90-9295347E0C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951640-D782-4EE6-9C66-2F955B0DE8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0227E0-854F-58B6-54A8-C00DB9349558}"/>
              </a:ext>
            </a:extLst>
          </p:cNvPr>
          <p:cNvSpPr>
            <a:spLocks noGrp="1"/>
          </p:cNvSpPr>
          <p:nvPr>
            <p:ph type="dt" sz="half" idx="10"/>
          </p:nvPr>
        </p:nvSpPr>
        <p:spPr/>
        <p:txBody>
          <a:bodyPr/>
          <a:lstStyle/>
          <a:p>
            <a:fld id="{D3EE44CD-7417-4B16-90CD-68F3BD60BB4B}" type="datetimeFigureOut">
              <a:rPr lang="en-US" smtClean="0"/>
              <a:t>2/20/2024</a:t>
            </a:fld>
            <a:endParaRPr lang="en-US"/>
          </a:p>
        </p:txBody>
      </p:sp>
      <p:sp>
        <p:nvSpPr>
          <p:cNvPr id="5" name="Footer Placeholder 4">
            <a:extLst>
              <a:ext uri="{FF2B5EF4-FFF2-40B4-BE49-F238E27FC236}">
                <a16:creationId xmlns:a16="http://schemas.microsoft.com/office/drawing/2014/main" id="{AE2EE414-F891-B90E-A358-9294AC18A1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6DE8F2-80FB-AFCE-E64E-ED4828D8CA30}"/>
              </a:ext>
            </a:extLst>
          </p:cNvPr>
          <p:cNvSpPr>
            <a:spLocks noGrp="1"/>
          </p:cNvSpPr>
          <p:nvPr>
            <p:ph type="sldNum" sz="quarter" idx="12"/>
          </p:nvPr>
        </p:nvSpPr>
        <p:spPr/>
        <p:txBody>
          <a:bodyPr/>
          <a:lstStyle/>
          <a:p>
            <a:fld id="{030CEFDA-BA73-4DFF-855B-548FC095ADC7}" type="slidenum">
              <a:rPr lang="en-US" smtClean="0"/>
              <a:t>‹#›</a:t>
            </a:fld>
            <a:endParaRPr lang="en-US"/>
          </a:p>
        </p:txBody>
      </p:sp>
    </p:spTree>
    <p:extLst>
      <p:ext uri="{BB962C8B-B14F-4D97-AF65-F5344CB8AC3E}">
        <p14:creationId xmlns:p14="http://schemas.microsoft.com/office/powerpoint/2010/main" val="3656823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D3F328-5551-9844-0A3F-10E3605065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F7D91C-45FF-31CF-3887-E5876B454B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4A1019-A827-C1BA-2592-C46BD0730C0A}"/>
              </a:ext>
            </a:extLst>
          </p:cNvPr>
          <p:cNvSpPr>
            <a:spLocks noGrp="1"/>
          </p:cNvSpPr>
          <p:nvPr>
            <p:ph type="dt" sz="half" idx="10"/>
          </p:nvPr>
        </p:nvSpPr>
        <p:spPr/>
        <p:txBody>
          <a:bodyPr/>
          <a:lstStyle/>
          <a:p>
            <a:fld id="{D3EE44CD-7417-4B16-90CD-68F3BD60BB4B}" type="datetimeFigureOut">
              <a:rPr lang="en-US" smtClean="0"/>
              <a:t>2/20/2024</a:t>
            </a:fld>
            <a:endParaRPr lang="en-US"/>
          </a:p>
        </p:txBody>
      </p:sp>
      <p:sp>
        <p:nvSpPr>
          <p:cNvPr id="5" name="Footer Placeholder 4">
            <a:extLst>
              <a:ext uri="{FF2B5EF4-FFF2-40B4-BE49-F238E27FC236}">
                <a16:creationId xmlns:a16="http://schemas.microsoft.com/office/drawing/2014/main" id="{EDF395FC-678C-CE28-65F1-3E8FF17C4D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45C939-2DA2-838A-5F3D-8FF19C95CC63}"/>
              </a:ext>
            </a:extLst>
          </p:cNvPr>
          <p:cNvSpPr>
            <a:spLocks noGrp="1"/>
          </p:cNvSpPr>
          <p:nvPr>
            <p:ph type="sldNum" sz="quarter" idx="12"/>
          </p:nvPr>
        </p:nvSpPr>
        <p:spPr/>
        <p:txBody>
          <a:bodyPr/>
          <a:lstStyle/>
          <a:p>
            <a:fld id="{030CEFDA-BA73-4DFF-855B-548FC095ADC7}" type="slidenum">
              <a:rPr lang="en-US" smtClean="0"/>
              <a:t>‹#›</a:t>
            </a:fld>
            <a:endParaRPr lang="en-US"/>
          </a:p>
        </p:txBody>
      </p:sp>
    </p:spTree>
    <p:extLst>
      <p:ext uri="{BB962C8B-B14F-4D97-AF65-F5344CB8AC3E}">
        <p14:creationId xmlns:p14="http://schemas.microsoft.com/office/powerpoint/2010/main" val="748813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959FD-27F8-6581-4916-858CF8005E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2FC369-C8CD-6F57-7946-208E33FE46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AF3C2-941D-1A57-5EE1-F2FF6DEED4F8}"/>
              </a:ext>
            </a:extLst>
          </p:cNvPr>
          <p:cNvSpPr>
            <a:spLocks noGrp="1"/>
          </p:cNvSpPr>
          <p:nvPr>
            <p:ph type="dt" sz="half" idx="10"/>
          </p:nvPr>
        </p:nvSpPr>
        <p:spPr/>
        <p:txBody>
          <a:bodyPr/>
          <a:lstStyle/>
          <a:p>
            <a:fld id="{D3EE44CD-7417-4B16-90CD-68F3BD60BB4B}" type="datetimeFigureOut">
              <a:rPr lang="en-US" smtClean="0"/>
              <a:t>2/20/2024</a:t>
            </a:fld>
            <a:endParaRPr lang="en-US"/>
          </a:p>
        </p:txBody>
      </p:sp>
      <p:sp>
        <p:nvSpPr>
          <p:cNvPr id="5" name="Footer Placeholder 4">
            <a:extLst>
              <a:ext uri="{FF2B5EF4-FFF2-40B4-BE49-F238E27FC236}">
                <a16:creationId xmlns:a16="http://schemas.microsoft.com/office/drawing/2014/main" id="{63A3752A-6ADB-6D91-F2A8-88E2336086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65BD8F-4ED3-8E0A-C734-3DEA2526B664}"/>
              </a:ext>
            </a:extLst>
          </p:cNvPr>
          <p:cNvSpPr>
            <a:spLocks noGrp="1"/>
          </p:cNvSpPr>
          <p:nvPr>
            <p:ph type="sldNum" sz="quarter" idx="12"/>
          </p:nvPr>
        </p:nvSpPr>
        <p:spPr/>
        <p:txBody>
          <a:bodyPr/>
          <a:lstStyle/>
          <a:p>
            <a:fld id="{030CEFDA-BA73-4DFF-855B-548FC095ADC7}" type="slidenum">
              <a:rPr lang="en-US" smtClean="0"/>
              <a:t>‹#›</a:t>
            </a:fld>
            <a:endParaRPr lang="en-US"/>
          </a:p>
        </p:txBody>
      </p:sp>
    </p:spTree>
    <p:extLst>
      <p:ext uri="{BB962C8B-B14F-4D97-AF65-F5344CB8AC3E}">
        <p14:creationId xmlns:p14="http://schemas.microsoft.com/office/powerpoint/2010/main" val="667878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917E8-25FF-6394-B795-F413158285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D01585-6C84-A71C-B82F-9F109F73A74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AED06A-3E00-E667-5418-72200E5D7905}"/>
              </a:ext>
            </a:extLst>
          </p:cNvPr>
          <p:cNvSpPr>
            <a:spLocks noGrp="1"/>
          </p:cNvSpPr>
          <p:nvPr>
            <p:ph type="dt" sz="half" idx="10"/>
          </p:nvPr>
        </p:nvSpPr>
        <p:spPr/>
        <p:txBody>
          <a:bodyPr/>
          <a:lstStyle/>
          <a:p>
            <a:fld id="{D3EE44CD-7417-4B16-90CD-68F3BD60BB4B}" type="datetimeFigureOut">
              <a:rPr lang="en-US" smtClean="0"/>
              <a:t>2/20/2024</a:t>
            </a:fld>
            <a:endParaRPr lang="en-US"/>
          </a:p>
        </p:txBody>
      </p:sp>
      <p:sp>
        <p:nvSpPr>
          <p:cNvPr id="5" name="Footer Placeholder 4">
            <a:extLst>
              <a:ext uri="{FF2B5EF4-FFF2-40B4-BE49-F238E27FC236}">
                <a16:creationId xmlns:a16="http://schemas.microsoft.com/office/drawing/2014/main" id="{66695938-DF6F-7DE7-C75C-C0383B6558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902CE7-9EFC-ED92-F2FD-B52A5F9B3166}"/>
              </a:ext>
            </a:extLst>
          </p:cNvPr>
          <p:cNvSpPr>
            <a:spLocks noGrp="1"/>
          </p:cNvSpPr>
          <p:nvPr>
            <p:ph type="sldNum" sz="quarter" idx="12"/>
          </p:nvPr>
        </p:nvSpPr>
        <p:spPr/>
        <p:txBody>
          <a:bodyPr/>
          <a:lstStyle/>
          <a:p>
            <a:fld id="{030CEFDA-BA73-4DFF-855B-548FC095ADC7}" type="slidenum">
              <a:rPr lang="en-US" smtClean="0"/>
              <a:t>‹#›</a:t>
            </a:fld>
            <a:endParaRPr lang="en-US"/>
          </a:p>
        </p:txBody>
      </p:sp>
    </p:spTree>
    <p:extLst>
      <p:ext uri="{BB962C8B-B14F-4D97-AF65-F5344CB8AC3E}">
        <p14:creationId xmlns:p14="http://schemas.microsoft.com/office/powerpoint/2010/main" val="3335709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23109-DE93-E054-DF99-1F1A79B179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E2D0CF-C153-C355-2D73-CC355F3A42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F04B83-97E5-25DB-5941-17D557BD2F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6463A7-0F6C-CA61-4BE7-DCBE6E16290B}"/>
              </a:ext>
            </a:extLst>
          </p:cNvPr>
          <p:cNvSpPr>
            <a:spLocks noGrp="1"/>
          </p:cNvSpPr>
          <p:nvPr>
            <p:ph type="dt" sz="half" idx="10"/>
          </p:nvPr>
        </p:nvSpPr>
        <p:spPr/>
        <p:txBody>
          <a:bodyPr/>
          <a:lstStyle/>
          <a:p>
            <a:fld id="{D3EE44CD-7417-4B16-90CD-68F3BD60BB4B}" type="datetimeFigureOut">
              <a:rPr lang="en-US" smtClean="0"/>
              <a:t>2/20/2024</a:t>
            </a:fld>
            <a:endParaRPr lang="en-US"/>
          </a:p>
        </p:txBody>
      </p:sp>
      <p:sp>
        <p:nvSpPr>
          <p:cNvPr id="6" name="Footer Placeholder 5">
            <a:extLst>
              <a:ext uri="{FF2B5EF4-FFF2-40B4-BE49-F238E27FC236}">
                <a16:creationId xmlns:a16="http://schemas.microsoft.com/office/drawing/2014/main" id="{9DD64DAA-8B92-8E35-489F-42818C17B5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12C308-F82B-AF9D-491A-679BAC302785}"/>
              </a:ext>
            </a:extLst>
          </p:cNvPr>
          <p:cNvSpPr>
            <a:spLocks noGrp="1"/>
          </p:cNvSpPr>
          <p:nvPr>
            <p:ph type="sldNum" sz="quarter" idx="12"/>
          </p:nvPr>
        </p:nvSpPr>
        <p:spPr/>
        <p:txBody>
          <a:bodyPr/>
          <a:lstStyle/>
          <a:p>
            <a:fld id="{030CEFDA-BA73-4DFF-855B-548FC095ADC7}" type="slidenum">
              <a:rPr lang="en-US" smtClean="0"/>
              <a:t>‹#›</a:t>
            </a:fld>
            <a:endParaRPr lang="en-US"/>
          </a:p>
        </p:txBody>
      </p:sp>
    </p:spTree>
    <p:extLst>
      <p:ext uri="{BB962C8B-B14F-4D97-AF65-F5344CB8AC3E}">
        <p14:creationId xmlns:p14="http://schemas.microsoft.com/office/powerpoint/2010/main" val="428166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CF383-DB43-E113-A905-B4F559683F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1B38C2-E54A-E647-8C7B-28B698D891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ADC6DB-359C-1B71-1669-484A7AE9EF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9F4E99-6C8D-814B-CC05-DC80129873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D591AA-F2CF-5E38-527C-D624691ADB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A04049-4B45-2508-E18A-639CF80769B8}"/>
              </a:ext>
            </a:extLst>
          </p:cNvPr>
          <p:cNvSpPr>
            <a:spLocks noGrp="1"/>
          </p:cNvSpPr>
          <p:nvPr>
            <p:ph type="dt" sz="half" idx="10"/>
          </p:nvPr>
        </p:nvSpPr>
        <p:spPr/>
        <p:txBody>
          <a:bodyPr/>
          <a:lstStyle/>
          <a:p>
            <a:fld id="{D3EE44CD-7417-4B16-90CD-68F3BD60BB4B}" type="datetimeFigureOut">
              <a:rPr lang="en-US" smtClean="0"/>
              <a:t>2/20/2024</a:t>
            </a:fld>
            <a:endParaRPr lang="en-US"/>
          </a:p>
        </p:txBody>
      </p:sp>
      <p:sp>
        <p:nvSpPr>
          <p:cNvPr id="8" name="Footer Placeholder 7">
            <a:extLst>
              <a:ext uri="{FF2B5EF4-FFF2-40B4-BE49-F238E27FC236}">
                <a16:creationId xmlns:a16="http://schemas.microsoft.com/office/drawing/2014/main" id="{61EE2179-A277-E0B6-0A7E-E2FD09DDA2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5973A4-7C8C-E4DE-E89C-6AFC5C63FE04}"/>
              </a:ext>
            </a:extLst>
          </p:cNvPr>
          <p:cNvSpPr>
            <a:spLocks noGrp="1"/>
          </p:cNvSpPr>
          <p:nvPr>
            <p:ph type="sldNum" sz="quarter" idx="12"/>
          </p:nvPr>
        </p:nvSpPr>
        <p:spPr/>
        <p:txBody>
          <a:bodyPr/>
          <a:lstStyle/>
          <a:p>
            <a:fld id="{030CEFDA-BA73-4DFF-855B-548FC095ADC7}" type="slidenum">
              <a:rPr lang="en-US" smtClean="0"/>
              <a:t>‹#›</a:t>
            </a:fld>
            <a:endParaRPr lang="en-US"/>
          </a:p>
        </p:txBody>
      </p:sp>
    </p:spTree>
    <p:extLst>
      <p:ext uri="{BB962C8B-B14F-4D97-AF65-F5344CB8AC3E}">
        <p14:creationId xmlns:p14="http://schemas.microsoft.com/office/powerpoint/2010/main" val="305191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21F30-C4C1-CBEE-D3D1-ED2C0C5C2D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0A4117-7B8B-74FF-83EA-AD37B967BFF9}"/>
              </a:ext>
            </a:extLst>
          </p:cNvPr>
          <p:cNvSpPr>
            <a:spLocks noGrp="1"/>
          </p:cNvSpPr>
          <p:nvPr>
            <p:ph type="dt" sz="half" idx="10"/>
          </p:nvPr>
        </p:nvSpPr>
        <p:spPr/>
        <p:txBody>
          <a:bodyPr/>
          <a:lstStyle/>
          <a:p>
            <a:fld id="{D3EE44CD-7417-4B16-90CD-68F3BD60BB4B}" type="datetimeFigureOut">
              <a:rPr lang="en-US" smtClean="0"/>
              <a:t>2/20/2024</a:t>
            </a:fld>
            <a:endParaRPr lang="en-US"/>
          </a:p>
        </p:txBody>
      </p:sp>
      <p:sp>
        <p:nvSpPr>
          <p:cNvPr id="4" name="Footer Placeholder 3">
            <a:extLst>
              <a:ext uri="{FF2B5EF4-FFF2-40B4-BE49-F238E27FC236}">
                <a16:creationId xmlns:a16="http://schemas.microsoft.com/office/drawing/2014/main" id="{C1B0550B-3E25-A653-5C1A-7FF44A54F4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B0F05D-B3F2-C138-D47C-60849E3C165C}"/>
              </a:ext>
            </a:extLst>
          </p:cNvPr>
          <p:cNvSpPr>
            <a:spLocks noGrp="1"/>
          </p:cNvSpPr>
          <p:nvPr>
            <p:ph type="sldNum" sz="quarter" idx="12"/>
          </p:nvPr>
        </p:nvSpPr>
        <p:spPr/>
        <p:txBody>
          <a:bodyPr/>
          <a:lstStyle/>
          <a:p>
            <a:fld id="{030CEFDA-BA73-4DFF-855B-548FC095ADC7}" type="slidenum">
              <a:rPr lang="en-US" smtClean="0"/>
              <a:t>‹#›</a:t>
            </a:fld>
            <a:endParaRPr lang="en-US"/>
          </a:p>
        </p:txBody>
      </p:sp>
    </p:spTree>
    <p:extLst>
      <p:ext uri="{BB962C8B-B14F-4D97-AF65-F5344CB8AC3E}">
        <p14:creationId xmlns:p14="http://schemas.microsoft.com/office/powerpoint/2010/main" val="2417034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212E68-5E92-72A4-F7D4-707E923C70D8}"/>
              </a:ext>
            </a:extLst>
          </p:cNvPr>
          <p:cNvSpPr>
            <a:spLocks noGrp="1"/>
          </p:cNvSpPr>
          <p:nvPr>
            <p:ph type="dt" sz="half" idx="10"/>
          </p:nvPr>
        </p:nvSpPr>
        <p:spPr/>
        <p:txBody>
          <a:bodyPr/>
          <a:lstStyle/>
          <a:p>
            <a:fld id="{D3EE44CD-7417-4B16-90CD-68F3BD60BB4B}" type="datetimeFigureOut">
              <a:rPr lang="en-US" smtClean="0"/>
              <a:t>2/20/2024</a:t>
            </a:fld>
            <a:endParaRPr lang="en-US"/>
          </a:p>
        </p:txBody>
      </p:sp>
      <p:sp>
        <p:nvSpPr>
          <p:cNvPr id="3" name="Footer Placeholder 2">
            <a:extLst>
              <a:ext uri="{FF2B5EF4-FFF2-40B4-BE49-F238E27FC236}">
                <a16:creationId xmlns:a16="http://schemas.microsoft.com/office/drawing/2014/main" id="{F73458D0-80DB-890A-E264-A4542A5973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980084-AF79-BB7D-E99D-0A08AFB0723D}"/>
              </a:ext>
            </a:extLst>
          </p:cNvPr>
          <p:cNvSpPr>
            <a:spLocks noGrp="1"/>
          </p:cNvSpPr>
          <p:nvPr>
            <p:ph type="sldNum" sz="quarter" idx="12"/>
          </p:nvPr>
        </p:nvSpPr>
        <p:spPr/>
        <p:txBody>
          <a:bodyPr/>
          <a:lstStyle/>
          <a:p>
            <a:fld id="{030CEFDA-BA73-4DFF-855B-548FC095ADC7}" type="slidenum">
              <a:rPr lang="en-US" smtClean="0"/>
              <a:t>‹#›</a:t>
            </a:fld>
            <a:endParaRPr lang="en-US"/>
          </a:p>
        </p:txBody>
      </p:sp>
    </p:spTree>
    <p:extLst>
      <p:ext uri="{BB962C8B-B14F-4D97-AF65-F5344CB8AC3E}">
        <p14:creationId xmlns:p14="http://schemas.microsoft.com/office/powerpoint/2010/main" val="1739137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C5C92-33DE-11C2-2944-756059DB96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759822-6306-D6D1-4397-AAB22B53F3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FDCE8C-9F71-A5C8-0EC0-CF07ECDB3B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4E3838-7A63-31CA-9E3D-1F606211CA25}"/>
              </a:ext>
            </a:extLst>
          </p:cNvPr>
          <p:cNvSpPr>
            <a:spLocks noGrp="1"/>
          </p:cNvSpPr>
          <p:nvPr>
            <p:ph type="dt" sz="half" idx="10"/>
          </p:nvPr>
        </p:nvSpPr>
        <p:spPr/>
        <p:txBody>
          <a:bodyPr/>
          <a:lstStyle/>
          <a:p>
            <a:fld id="{D3EE44CD-7417-4B16-90CD-68F3BD60BB4B}" type="datetimeFigureOut">
              <a:rPr lang="en-US" smtClean="0"/>
              <a:t>2/20/2024</a:t>
            </a:fld>
            <a:endParaRPr lang="en-US"/>
          </a:p>
        </p:txBody>
      </p:sp>
      <p:sp>
        <p:nvSpPr>
          <p:cNvPr id="6" name="Footer Placeholder 5">
            <a:extLst>
              <a:ext uri="{FF2B5EF4-FFF2-40B4-BE49-F238E27FC236}">
                <a16:creationId xmlns:a16="http://schemas.microsoft.com/office/drawing/2014/main" id="{AF33CC84-D4BD-D9A3-86D2-55892A7A23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576C0B-E222-301F-8727-3F7DE21F3219}"/>
              </a:ext>
            </a:extLst>
          </p:cNvPr>
          <p:cNvSpPr>
            <a:spLocks noGrp="1"/>
          </p:cNvSpPr>
          <p:nvPr>
            <p:ph type="sldNum" sz="quarter" idx="12"/>
          </p:nvPr>
        </p:nvSpPr>
        <p:spPr/>
        <p:txBody>
          <a:bodyPr/>
          <a:lstStyle/>
          <a:p>
            <a:fld id="{030CEFDA-BA73-4DFF-855B-548FC095ADC7}" type="slidenum">
              <a:rPr lang="en-US" smtClean="0"/>
              <a:t>‹#›</a:t>
            </a:fld>
            <a:endParaRPr lang="en-US"/>
          </a:p>
        </p:txBody>
      </p:sp>
    </p:spTree>
    <p:extLst>
      <p:ext uri="{BB962C8B-B14F-4D97-AF65-F5344CB8AC3E}">
        <p14:creationId xmlns:p14="http://schemas.microsoft.com/office/powerpoint/2010/main" val="2826932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005B6-3D51-BE82-4584-97C0DF46A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FFA908-3434-9034-EC1D-A2944826F6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E275C5-6450-EAC9-4839-4A896826AE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742FCC-3C4E-C305-828D-0642854214F3}"/>
              </a:ext>
            </a:extLst>
          </p:cNvPr>
          <p:cNvSpPr>
            <a:spLocks noGrp="1"/>
          </p:cNvSpPr>
          <p:nvPr>
            <p:ph type="dt" sz="half" idx="10"/>
          </p:nvPr>
        </p:nvSpPr>
        <p:spPr/>
        <p:txBody>
          <a:bodyPr/>
          <a:lstStyle/>
          <a:p>
            <a:fld id="{D3EE44CD-7417-4B16-90CD-68F3BD60BB4B}" type="datetimeFigureOut">
              <a:rPr lang="en-US" smtClean="0"/>
              <a:t>2/20/2024</a:t>
            </a:fld>
            <a:endParaRPr lang="en-US"/>
          </a:p>
        </p:txBody>
      </p:sp>
      <p:sp>
        <p:nvSpPr>
          <p:cNvPr id="6" name="Footer Placeholder 5">
            <a:extLst>
              <a:ext uri="{FF2B5EF4-FFF2-40B4-BE49-F238E27FC236}">
                <a16:creationId xmlns:a16="http://schemas.microsoft.com/office/drawing/2014/main" id="{58A402A9-E7A3-D240-85E1-37A5B028D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6E87CD-C2A4-5D2C-9C22-AFB9B0AACEBE}"/>
              </a:ext>
            </a:extLst>
          </p:cNvPr>
          <p:cNvSpPr>
            <a:spLocks noGrp="1"/>
          </p:cNvSpPr>
          <p:nvPr>
            <p:ph type="sldNum" sz="quarter" idx="12"/>
          </p:nvPr>
        </p:nvSpPr>
        <p:spPr/>
        <p:txBody>
          <a:bodyPr/>
          <a:lstStyle/>
          <a:p>
            <a:fld id="{030CEFDA-BA73-4DFF-855B-548FC095ADC7}" type="slidenum">
              <a:rPr lang="en-US" smtClean="0"/>
              <a:t>‹#›</a:t>
            </a:fld>
            <a:endParaRPr lang="en-US"/>
          </a:p>
        </p:txBody>
      </p:sp>
    </p:spTree>
    <p:extLst>
      <p:ext uri="{BB962C8B-B14F-4D97-AF65-F5344CB8AC3E}">
        <p14:creationId xmlns:p14="http://schemas.microsoft.com/office/powerpoint/2010/main" val="2210549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A406EA-C567-568D-3012-B38D91438C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2CE3C6-6CF0-E1E2-FFFD-8AD98D7C1F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4D9C4-8127-5021-802B-8643F6DCEA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3EE44CD-7417-4B16-90CD-68F3BD60BB4B}" type="datetimeFigureOut">
              <a:rPr lang="en-US" smtClean="0"/>
              <a:t>2/20/2024</a:t>
            </a:fld>
            <a:endParaRPr lang="en-US"/>
          </a:p>
        </p:txBody>
      </p:sp>
      <p:sp>
        <p:nvSpPr>
          <p:cNvPr id="5" name="Footer Placeholder 4">
            <a:extLst>
              <a:ext uri="{FF2B5EF4-FFF2-40B4-BE49-F238E27FC236}">
                <a16:creationId xmlns:a16="http://schemas.microsoft.com/office/drawing/2014/main" id="{20D5E7CC-19F3-7F66-7797-0CAC39A8CE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79F9F50-10BF-9D42-9F08-39DBCE1A97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30CEFDA-BA73-4DFF-855B-548FC095ADC7}" type="slidenum">
              <a:rPr lang="en-US" smtClean="0"/>
              <a:t>‹#›</a:t>
            </a:fld>
            <a:endParaRPr lang="en-US"/>
          </a:p>
        </p:txBody>
      </p:sp>
    </p:spTree>
    <p:extLst>
      <p:ext uri="{BB962C8B-B14F-4D97-AF65-F5344CB8AC3E}">
        <p14:creationId xmlns:p14="http://schemas.microsoft.com/office/powerpoint/2010/main" val="3178146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A1BF8AE-E47D-8335-649C-374D2CB31434}"/>
              </a:ext>
            </a:extLst>
          </p:cNvPr>
          <p:cNvPicPr>
            <a:picLocks noChangeAspect="1"/>
          </p:cNvPicPr>
          <p:nvPr/>
        </p:nvPicPr>
        <p:blipFill rotWithShape="1">
          <a:blip r:embed="rId3">
            <a:alphaModFix amt="50000"/>
          </a:blip>
          <a:srcRect t="7002"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E2BC9DE9-795E-A38E-0C65-33E6523F4988}"/>
              </a:ext>
            </a:extLst>
          </p:cNvPr>
          <p:cNvSpPr>
            <a:spLocks noGrp="1"/>
          </p:cNvSpPr>
          <p:nvPr>
            <p:ph type="ctrTitle"/>
          </p:nvPr>
        </p:nvSpPr>
        <p:spPr>
          <a:xfrm>
            <a:off x="1524000" y="1122363"/>
            <a:ext cx="9144000" cy="3063240"/>
          </a:xfrm>
        </p:spPr>
        <p:txBody>
          <a:bodyPr>
            <a:normAutofit/>
          </a:bodyPr>
          <a:lstStyle/>
          <a:p>
            <a:r>
              <a:rPr lang="en-US" sz="6600" dirty="0">
                <a:solidFill>
                  <a:schemeClr val="bg1"/>
                </a:solidFill>
              </a:rPr>
              <a:t>A Disciple's Speech </a:t>
            </a:r>
          </a:p>
        </p:txBody>
      </p:sp>
      <p:sp>
        <p:nvSpPr>
          <p:cNvPr id="3" name="Subtitle 2">
            <a:extLst>
              <a:ext uri="{FF2B5EF4-FFF2-40B4-BE49-F238E27FC236}">
                <a16:creationId xmlns:a16="http://schemas.microsoft.com/office/drawing/2014/main" id="{9E9ADD3F-4548-AF86-6985-B513E0C437E8}"/>
              </a:ext>
            </a:extLst>
          </p:cNvPr>
          <p:cNvSpPr>
            <a:spLocks noGrp="1"/>
          </p:cNvSpPr>
          <p:nvPr>
            <p:ph type="subTitle" idx="1"/>
          </p:nvPr>
        </p:nvSpPr>
        <p:spPr>
          <a:xfrm>
            <a:off x="1527048" y="4599432"/>
            <a:ext cx="9144000" cy="1536192"/>
          </a:xfrm>
        </p:spPr>
        <p:txBody>
          <a:bodyPr>
            <a:normAutofit/>
          </a:bodyPr>
          <a:lstStyle/>
          <a:p>
            <a:r>
              <a:rPr lang="en-US">
                <a:solidFill>
                  <a:schemeClr val="bg1"/>
                </a:solidFill>
              </a:rPr>
              <a:t>James 3:1-12</a:t>
            </a:r>
          </a:p>
        </p:txBody>
      </p:sp>
      <p:sp>
        <p:nvSpPr>
          <p:cNvPr id="11"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781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99D2-D913-985B-767E-0A70E0544811}"/>
              </a:ext>
            </a:extLst>
          </p:cNvPr>
          <p:cNvSpPr>
            <a:spLocks noGrp="1"/>
          </p:cNvSpPr>
          <p:nvPr>
            <p:ph type="title"/>
          </p:nvPr>
        </p:nvSpPr>
        <p:spPr/>
        <p:txBody>
          <a:bodyPr/>
          <a:lstStyle/>
          <a:p>
            <a:r>
              <a:rPr lang="en-US" dirty="0"/>
              <a:t>What can a person’s speech reveal about a them?</a:t>
            </a:r>
          </a:p>
        </p:txBody>
      </p:sp>
      <p:pic>
        <p:nvPicPr>
          <p:cNvPr id="4" name="Content Placeholder 3">
            <a:extLst>
              <a:ext uri="{FF2B5EF4-FFF2-40B4-BE49-F238E27FC236}">
                <a16:creationId xmlns:a16="http://schemas.microsoft.com/office/drawing/2014/main" id="{3970E1A3-D073-6BE8-892F-31B5DDB95890}"/>
              </a:ext>
            </a:extLst>
          </p:cNvPr>
          <p:cNvPicPr>
            <a:picLocks noGrp="1" noChangeAspect="1"/>
          </p:cNvPicPr>
          <p:nvPr>
            <p:ph idx="1"/>
          </p:nvPr>
        </p:nvPicPr>
        <p:blipFill>
          <a:blip r:embed="rId3"/>
          <a:stretch>
            <a:fillRect/>
          </a:stretch>
        </p:blipFill>
        <p:spPr>
          <a:xfrm>
            <a:off x="5671240" y="1980055"/>
            <a:ext cx="6017407" cy="4351338"/>
          </a:xfrm>
          <a:prstGeom prst="rect">
            <a:avLst/>
          </a:prstGeom>
        </p:spPr>
      </p:pic>
      <p:sp>
        <p:nvSpPr>
          <p:cNvPr id="5" name="TextBox 4">
            <a:extLst>
              <a:ext uri="{FF2B5EF4-FFF2-40B4-BE49-F238E27FC236}">
                <a16:creationId xmlns:a16="http://schemas.microsoft.com/office/drawing/2014/main" id="{19161926-AD3A-EE5C-95CD-1C9BB91524ED}"/>
              </a:ext>
            </a:extLst>
          </p:cNvPr>
          <p:cNvSpPr txBox="1"/>
          <p:nvPr/>
        </p:nvSpPr>
        <p:spPr>
          <a:xfrm>
            <a:off x="671332" y="1980055"/>
            <a:ext cx="4560425" cy="4801314"/>
          </a:xfrm>
          <a:prstGeom prst="rect">
            <a:avLst/>
          </a:prstGeom>
          <a:noFill/>
        </p:spPr>
        <p:txBody>
          <a:bodyPr wrap="square" rtlCol="0">
            <a:spAutoFit/>
          </a:bodyPr>
          <a:lstStyle/>
          <a:p>
            <a:r>
              <a:rPr lang="en-US" dirty="0"/>
              <a:t>It can reveal where you are from and who you spend time with. </a:t>
            </a:r>
          </a:p>
          <a:p>
            <a:r>
              <a:rPr lang="en-US" dirty="0"/>
              <a:t>Matthew 26:73</a:t>
            </a:r>
          </a:p>
          <a:p>
            <a:endParaRPr lang="en-US" dirty="0"/>
          </a:p>
          <a:p>
            <a:r>
              <a:rPr lang="en-US" dirty="0"/>
              <a:t>It could be a sign of your intelligence or maturity. Proverbs 15:2,4  17:28 </a:t>
            </a:r>
          </a:p>
          <a:p>
            <a:endParaRPr lang="en-US" dirty="0"/>
          </a:p>
          <a:p>
            <a:r>
              <a:rPr lang="en-US" dirty="0"/>
              <a:t>It can reveal a lot about your character. Proverbs 10:31-32, 26:28</a:t>
            </a:r>
          </a:p>
          <a:p>
            <a:endParaRPr lang="en-US" dirty="0"/>
          </a:p>
          <a:p>
            <a:r>
              <a:rPr lang="en-US" dirty="0"/>
              <a:t>Ephesians 4:29</a:t>
            </a:r>
          </a:p>
          <a:p>
            <a:r>
              <a:rPr lang="en-US" dirty="0"/>
              <a:t>Let no </a:t>
            </a:r>
            <a:r>
              <a:rPr lang="en-US" b="1" dirty="0"/>
              <a:t>unwholesome</a:t>
            </a:r>
            <a:r>
              <a:rPr lang="en-US" dirty="0"/>
              <a:t> word proceed from your mouth, but only such a word as is good for </a:t>
            </a:r>
            <a:r>
              <a:rPr lang="en-US" b="1" dirty="0"/>
              <a:t>edification</a:t>
            </a:r>
            <a:r>
              <a:rPr lang="en-US" dirty="0"/>
              <a:t> according to the </a:t>
            </a:r>
            <a:r>
              <a:rPr lang="en-US" b="1" dirty="0"/>
              <a:t>need of the moment</a:t>
            </a:r>
            <a:r>
              <a:rPr lang="en-US" dirty="0"/>
              <a:t>, so that it will </a:t>
            </a:r>
            <a:r>
              <a:rPr lang="en-US" b="1" dirty="0"/>
              <a:t>give grace </a:t>
            </a:r>
            <a:r>
              <a:rPr lang="en-US" dirty="0"/>
              <a:t>to those who hear. </a:t>
            </a:r>
          </a:p>
          <a:p>
            <a:endParaRPr lang="en-US" dirty="0"/>
          </a:p>
        </p:txBody>
      </p:sp>
    </p:spTree>
    <p:extLst>
      <p:ext uri="{BB962C8B-B14F-4D97-AF65-F5344CB8AC3E}">
        <p14:creationId xmlns:p14="http://schemas.microsoft.com/office/powerpoint/2010/main" val="1008569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121CA-598E-4B65-04EC-D15072F07D69}"/>
              </a:ext>
            </a:extLst>
          </p:cNvPr>
          <p:cNvSpPr>
            <a:spLocks noGrp="1"/>
          </p:cNvSpPr>
          <p:nvPr>
            <p:ph type="title"/>
          </p:nvPr>
        </p:nvSpPr>
        <p:spPr/>
        <p:txBody>
          <a:bodyPr/>
          <a:lstStyle/>
          <a:p>
            <a:pPr algn="ctr"/>
            <a:r>
              <a:rPr lang="en-US" dirty="0"/>
              <a:t>“let no unwholesome word”</a:t>
            </a:r>
          </a:p>
        </p:txBody>
      </p:sp>
      <p:sp>
        <p:nvSpPr>
          <p:cNvPr id="3" name="Content Placeholder 2">
            <a:extLst>
              <a:ext uri="{FF2B5EF4-FFF2-40B4-BE49-F238E27FC236}">
                <a16:creationId xmlns:a16="http://schemas.microsoft.com/office/drawing/2014/main" id="{C77969F2-94D8-AC3B-1007-39296C970FC2}"/>
              </a:ext>
            </a:extLst>
          </p:cNvPr>
          <p:cNvSpPr>
            <a:spLocks noGrp="1"/>
          </p:cNvSpPr>
          <p:nvPr>
            <p:ph idx="1"/>
          </p:nvPr>
        </p:nvSpPr>
        <p:spPr>
          <a:xfrm>
            <a:off x="838200" y="1554480"/>
            <a:ext cx="10515600" cy="5120640"/>
          </a:xfrm>
        </p:spPr>
        <p:txBody>
          <a:bodyPr>
            <a:noAutofit/>
          </a:bodyPr>
          <a:lstStyle/>
          <a:p>
            <a:r>
              <a:rPr lang="en-US" dirty="0"/>
              <a:t>Unwholesome – </a:t>
            </a:r>
            <a:r>
              <a:rPr lang="en-US" i="1" dirty="0" err="1"/>
              <a:t>sapros</a:t>
            </a:r>
            <a:r>
              <a:rPr lang="en-US" i="1" dirty="0"/>
              <a:t> (sap-</a:t>
            </a:r>
            <a:r>
              <a:rPr lang="en-US" i="1" dirty="0" err="1"/>
              <a:t>ros</a:t>
            </a:r>
            <a:r>
              <a:rPr lang="en-US" i="1" dirty="0"/>
              <a:t>’)</a:t>
            </a:r>
          </a:p>
          <a:p>
            <a:pPr lvl="1"/>
            <a:r>
              <a:rPr lang="en-US" sz="2800" dirty="0"/>
              <a:t>Meaning: rotten, putrefied, unfit for use.</a:t>
            </a:r>
          </a:p>
          <a:p>
            <a:pPr lvl="1"/>
            <a:r>
              <a:rPr lang="en-US" sz="2800" dirty="0"/>
              <a:t>Ephesians 4:25 Lying </a:t>
            </a:r>
          </a:p>
          <a:p>
            <a:pPr lvl="2"/>
            <a:r>
              <a:rPr lang="en-US" sz="2800" dirty="0"/>
              <a:t>Proverbs 12:22 6:16-19</a:t>
            </a:r>
          </a:p>
          <a:p>
            <a:pPr lvl="1"/>
            <a:r>
              <a:rPr lang="en-US" sz="2800" dirty="0"/>
              <a:t>Ephesians 5:4 Filthiness (obscenity), Foolish talk, coarse jesting</a:t>
            </a:r>
          </a:p>
          <a:p>
            <a:pPr lvl="1"/>
            <a:r>
              <a:rPr lang="en-US" sz="2800" dirty="0"/>
              <a:t>Curse words: &amp;%#$ </a:t>
            </a:r>
          </a:p>
          <a:p>
            <a:pPr lvl="2"/>
            <a:r>
              <a:rPr lang="en-US" sz="2800" dirty="0"/>
              <a:t>Euphemism: a mild or indirect word or expression substituted for one considered to be too harsh or blunt when referring to something unpleasant or embarrassing.	</a:t>
            </a:r>
          </a:p>
          <a:p>
            <a:pPr lvl="1"/>
            <a:r>
              <a:rPr lang="en-US" sz="2800" dirty="0"/>
              <a:t>OMG   </a:t>
            </a:r>
          </a:p>
        </p:txBody>
      </p:sp>
      <p:pic>
        <p:nvPicPr>
          <p:cNvPr id="4" name="Picture 3">
            <a:extLst>
              <a:ext uri="{FF2B5EF4-FFF2-40B4-BE49-F238E27FC236}">
                <a16:creationId xmlns:a16="http://schemas.microsoft.com/office/drawing/2014/main" id="{9B0F3140-1C40-B971-B6F7-29A2D1568781}"/>
              </a:ext>
            </a:extLst>
          </p:cNvPr>
          <p:cNvPicPr>
            <a:picLocks noChangeAspect="1"/>
          </p:cNvPicPr>
          <p:nvPr/>
        </p:nvPicPr>
        <p:blipFill>
          <a:blip r:embed="rId3"/>
          <a:stretch>
            <a:fillRect/>
          </a:stretch>
        </p:blipFill>
        <p:spPr>
          <a:xfrm>
            <a:off x="9128760" y="1389697"/>
            <a:ext cx="2590800" cy="1762125"/>
          </a:xfrm>
          <a:prstGeom prst="rect">
            <a:avLst/>
          </a:prstGeom>
        </p:spPr>
      </p:pic>
    </p:spTree>
    <p:extLst>
      <p:ext uri="{BB962C8B-B14F-4D97-AF65-F5344CB8AC3E}">
        <p14:creationId xmlns:p14="http://schemas.microsoft.com/office/powerpoint/2010/main" val="2628516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679D5-F4F7-001C-FAD2-E727ACD20196}"/>
              </a:ext>
            </a:extLst>
          </p:cNvPr>
          <p:cNvSpPr>
            <a:spLocks noGrp="1"/>
          </p:cNvSpPr>
          <p:nvPr>
            <p:ph type="title"/>
          </p:nvPr>
        </p:nvSpPr>
        <p:spPr/>
        <p:txBody>
          <a:bodyPr/>
          <a:lstStyle/>
          <a:p>
            <a:pPr algn="ctr"/>
            <a:r>
              <a:rPr lang="en-US" dirty="0"/>
              <a:t>“a word good for edification” (building up)</a:t>
            </a:r>
          </a:p>
        </p:txBody>
      </p:sp>
      <p:sp>
        <p:nvSpPr>
          <p:cNvPr id="3" name="Content Placeholder 2">
            <a:extLst>
              <a:ext uri="{FF2B5EF4-FFF2-40B4-BE49-F238E27FC236}">
                <a16:creationId xmlns:a16="http://schemas.microsoft.com/office/drawing/2014/main" id="{4AE8B8AB-CA55-C256-58E0-F3A2B8B4A599}"/>
              </a:ext>
            </a:extLst>
          </p:cNvPr>
          <p:cNvSpPr>
            <a:spLocks noGrp="1"/>
          </p:cNvSpPr>
          <p:nvPr>
            <p:ph idx="1"/>
          </p:nvPr>
        </p:nvSpPr>
        <p:spPr>
          <a:xfrm>
            <a:off x="838200" y="1524000"/>
            <a:ext cx="10515600" cy="4968875"/>
          </a:xfrm>
        </p:spPr>
        <p:txBody>
          <a:bodyPr>
            <a:normAutofit/>
          </a:bodyPr>
          <a:lstStyle/>
          <a:p>
            <a:r>
              <a:rPr lang="en-US" dirty="0"/>
              <a:t>Ephesians 4:14-16</a:t>
            </a:r>
          </a:p>
          <a:p>
            <a:pPr lvl="1"/>
            <a:r>
              <a:rPr lang="en-US" sz="2800" dirty="0"/>
              <a:t>Speaking the truth in love </a:t>
            </a:r>
          </a:p>
          <a:p>
            <a:pPr lvl="2"/>
            <a:r>
              <a:rPr lang="en-US" sz="2400" dirty="0"/>
              <a:t>Honesty always (no little white lies)</a:t>
            </a:r>
          </a:p>
          <a:p>
            <a:r>
              <a:rPr lang="en-US" dirty="0"/>
              <a:t>Colossians 3:16 </a:t>
            </a:r>
          </a:p>
          <a:p>
            <a:pPr lvl="1"/>
            <a:r>
              <a:rPr lang="en-US" sz="2800" dirty="0"/>
              <a:t>Are the words of Christ dwelling within you? </a:t>
            </a:r>
          </a:p>
          <a:p>
            <a:pPr lvl="1"/>
            <a:r>
              <a:rPr lang="en-US" sz="2800" dirty="0"/>
              <a:t>Did you find it edifying from the songs sang this morning?</a:t>
            </a:r>
          </a:p>
          <a:p>
            <a:r>
              <a:rPr lang="en-US" dirty="0"/>
              <a:t>1 Thessalonians 5:11</a:t>
            </a:r>
          </a:p>
          <a:p>
            <a:r>
              <a:rPr lang="en-US" dirty="0"/>
              <a:t>Psalm 37:30-31</a:t>
            </a:r>
          </a:p>
          <a:p>
            <a:pPr lvl="1"/>
            <a:r>
              <a:rPr lang="en-US" sz="2800" dirty="0"/>
              <a:t>Those that are righteous can spread wisdom</a:t>
            </a:r>
            <a:r>
              <a:rPr lang="en-US" dirty="0"/>
              <a:t>.</a:t>
            </a:r>
          </a:p>
        </p:txBody>
      </p:sp>
    </p:spTree>
    <p:extLst>
      <p:ext uri="{BB962C8B-B14F-4D97-AF65-F5344CB8AC3E}">
        <p14:creationId xmlns:p14="http://schemas.microsoft.com/office/powerpoint/2010/main" val="1483886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85F2C-BFB4-23E0-305D-725BC16F3622}"/>
              </a:ext>
            </a:extLst>
          </p:cNvPr>
          <p:cNvSpPr>
            <a:spLocks noGrp="1"/>
          </p:cNvSpPr>
          <p:nvPr>
            <p:ph type="title"/>
          </p:nvPr>
        </p:nvSpPr>
        <p:spPr/>
        <p:txBody>
          <a:bodyPr/>
          <a:lstStyle/>
          <a:p>
            <a:pPr algn="ctr"/>
            <a:r>
              <a:rPr lang="en-US" dirty="0"/>
              <a:t>“need of the moment” (Proper)</a:t>
            </a:r>
          </a:p>
        </p:txBody>
      </p:sp>
      <p:sp>
        <p:nvSpPr>
          <p:cNvPr id="3" name="Content Placeholder 2">
            <a:extLst>
              <a:ext uri="{FF2B5EF4-FFF2-40B4-BE49-F238E27FC236}">
                <a16:creationId xmlns:a16="http://schemas.microsoft.com/office/drawing/2014/main" id="{66F3F74D-C50B-380E-A25D-624295B417A7}"/>
              </a:ext>
            </a:extLst>
          </p:cNvPr>
          <p:cNvSpPr>
            <a:spLocks noGrp="1"/>
          </p:cNvSpPr>
          <p:nvPr>
            <p:ph idx="1"/>
          </p:nvPr>
        </p:nvSpPr>
        <p:spPr/>
        <p:txBody>
          <a:bodyPr/>
          <a:lstStyle/>
          <a:p>
            <a:r>
              <a:rPr lang="en-US" dirty="0"/>
              <a:t>Peter’s example “putting his foot in his mouth”</a:t>
            </a:r>
          </a:p>
          <a:p>
            <a:pPr lvl="1"/>
            <a:r>
              <a:rPr lang="en-US" dirty="0"/>
              <a:t>Matthew 16:21-23</a:t>
            </a:r>
          </a:p>
          <a:p>
            <a:pPr lvl="1"/>
            <a:r>
              <a:rPr lang="en-US" dirty="0"/>
              <a:t>Matthew 17:1-8</a:t>
            </a:r>
          </a:p>
          <a:p>
            <a:pPr lvl="1"/>
            <a:r>
              <a:rPr lang="en-US" dirty="0"/>
              <a:t>John 13:5-11</a:t>
            </a:r>
          </a:p>
          <a:p>
            <a:r>
              <a:rPr lang="en-US" dirty="0"/>
              <a:t>Peter’s examples “need of the moment”</a:t>
            </a:r>
          </a:p>
          <a:p>
            <a:pPr lvl="1"/>
            <a:r>
              <a:rPr lang="en-US" dirty="0"/>
              <a:t>Luke 9:20</a:t>
            </a:r>
          </a:p>
          <a:p>
            <a:pPr lvl="1"/>
            <a:r>
              <a:rPr lang="en-US" dirty="0"/>
              <a:t>Acts 1 and 2</a:t>
            </a:r>
          </a:p>
          <a:p>
            <a:r>
              <a:rPr lang="en-US" dirty="0"/>
              <a:t>Proverbs 17:28, 18:13</a:t>
            </a:r>
          </a:p>
          <a:p>
            <a:endParaRPr lang="en-US" dirty="0"/>
          </a:p>
        </p:txBody>
      </p:sp>
      <p:pic>
        <p:nvPicPr>
          <p:cNvPr id="4" name="Picture 3">
            <a:extLst>
              <a:ext uri="{FF2B5EF4-FFF2-40B4-BE49-F238E27FC236}">
                <a16:creationId xmlns:a16="http://schemas.microsoft.com/office/drawing/2014/main" id="{96603A41-CDEF-6D87-0013-E8F863D1D2F4}"/>
              </a:ext>
            </a:extLst>
          </p:cNvPr>
          <p:cNvPicPr>
            <a:picLocks noChangeAspect="1"/>
          </p:cNvPicPr>
          <p:nvPr/>
        </p:nvPicPr>
        <p:blipFill>
          <a:blip r:embed="rId3"/>
          <a:stretch>
            <a:fillRect/>
          </a:stretch>
        </p:blipFill>
        <p:spPr>
          <a:xfrm>
            <a:off x="8305800" y="1690688"/>
            <a:ext cx="3616642" cy="5011513"/>
          </a:xfrm>
          <a:prstGeom prst="rect">
            <a:avLst/>
          </a:prstGeom>
        </p:spPr>
      </p:pic>
    </p:spTree>
    <p:extLst>
      <p:ext uri="{BB962C8B-B14F-4D97-AF65-F5344CB8AC3E}">
        <p14:creationId xmlns:p14="http://schemas.microsoft.com/office/powerpoint/2010/main" val="2049013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99C-F6EB-2054-DB19-C149C5D9FB69}"/>
              </a:ext>
            </a:extLst>
          </p:cNvPr>
          <p:cNvSpPr>
            <a:spLocks noGrp="1"/>
          </p:cNvSpPr>
          <p:nvPr>
            <p:ph type="title"/>
          </p:nvPr>
        </p:nvSpPr>
        <p:spPr/>
        <p:txBody>
          <a:bodyPr/>
          <a:lstStyle/>
          <a:p>
            <a:pPr algn="ctr"/>
            <a:r>
              <a:rPr lang="en-US" dirty="0"/>
              <a:t>“give grace”</a:t>
            </a:r>
          </a:p>
        </p:txBody>
      </p:sp>
      <p:sp>
        <p:nvSpPr>
          <p:cNvPr id="3" name="Content Placeholder 2">
            <a:extLst>
              <a:ext uri="{FF2B5EF4-FFF2-40B4-BE49-F238E27FC236}">
                <a16:creationId xmlns:a16="http://schemas.microsoft.com/office/drawing/2014/main" id="{37E08843-F522-AE81-4144-8AFC79E65554}"/>
              </a:ext>
            </a:extLst>
          </p:cNvPr>
          <p:cNvSpPr>
            <a:spLocks noGrp="1"/>
          </p:cNvSpPr>
          <p:nvPr>
            <p:ph idx="1"/>
          </p:nvPr>
        </p:nvSpPr>
        <p:spPr>
          <a:xfrm>
            <a:off x="838200" y="1508760"/>
            <a:ext cx="10515600" cy="4668203"/>
          </a:xfrm>
        </p:spPr>
        <p:txBody>
          <a:bodyPr>
            <a:normAutofit/>
          </a:bodyPr>
          <a:lstStyle/>
          <a:p>
            <a:r>
              <a:rPr lang="en-US" dirty="0"/>
              <a:t>Proverbs 15:1</a:t>
            </a:r>
          </a:p>
          <a:p>
            <a:r>
              <a:rPr lang="en-US" dirty="0"/>
              <a:t>Colossians 4:6</a:t>
            </a:r>
          </a:p>
          <a:p>
            <a:pPr lvl="1"/>
            <a:r>
              <a:rPr lang="en-US" sz="2800" dirty="0"/>
              <a:t>Speech seasoned with salt.</a:t>
            </a:r>
          </a:p>
          <a:p>
            <a:r>
              <a:rPr lang="en-US" dirty="0"/>
              <a:t>Is grace present when difficult conversations arise?</a:t>
            </a:r>
          </a:p>
          <a:p>
            <a:pPr lvl="1"/>
            <a:r>
              <a:rPr lang="en-US" sz="2800" dirty="0"/>
              <a:t>Constructive criticism vs pointing out our flaws. </a:t>
            </a:r>
          </a:p>
          <a:p>
            <a:r>
              <a:rPr lang="en-US" sz="3200" dirty="0"/>
              <a:t>James 1:19</a:t>
            </a:r>
          </a:p>
          <a:p>
            <a:r>
              <a:rPr lang="en-US" dirty="0"/>
              <a:t>Matthew 12:33-37</a:t>
            </a:r>
          </a:p>
          <a:p>
            <a:pPr lvl="1"/>
            <a:r>
              <a:rPr lang="en-US" sz="2800" dirty="0"/>
              <a:t>“every careless word”</a:t>
            </a:r>
          </a:p>
          <a:p>
            <a:endParaRPr lang="en-US" dirty="0"/>
          </a:p>
        </p:txBody>
      </p:sp>
    </p:spTree>
    <p:extLst>
      <p:ext uri="{BB962C8B-B14F-4D97-AF65-F5344CB8AC3E}">
        <p14:creationId xmlns:p14="http://schemas.microsoft.com/office/powerpoint/2010/main" val="4205594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6383</TotalTime>
  <Words>403</Words>
  <Application>Microsoft Office PowerPoint</Application>
  <PresentationFormat>Widescreen</PresentationFormat>
  <Paragraphs>63</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Aptos</vt:lpstr>
      <vt:lpstr>Aptos Display</vt:lpstr>
      <vt:lpstr>Arial</vt:lpstr>
      <vt:lpstr>Office Theme</vt:lpstr>
      <vt:lpstr>A Disciple's Speech </vt:lpstr>
      <vt:lpstr>What can a person’s speech reveal about a them?</vt:lpstr>
      <vt:lpstr>“let no unwholesome word”</vt:lpstr>
      <vt:lpstr>“a word good for edification” (building up)</vt:lpstr>
      <vt:lpstr>“need of the moment” (Proper)</vt:lpstr>
      <vt:lpstr>“give grace”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Disciple's Speech</dc:title>
  <dc:creator>ben wofford</dc:creator>
  <cp:lastModifiedBy>ben wofford</cp:lastModifiedBy>
  <cp:revision>8</cp:revision>
  <cp:lastPrinted>2024-02-25T12:29:03Z</cp:lastPrinted>
  <dcterms:created xsi:type="dcterms:W3CDTF">2024-02-21T01:16:05Z</dcterms:created>
  <dcterms:modified xsi:type="dcterms:W3CDTF">2024-02-25T12:32:40Z</dcterms:modified>
</cp:coreProperties>
</file>