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93" r:id="rId4"/>
    <p:sldId id="294" r:id="rId5"/>
    <p:sldId id="295" r:id="rId6"/>
    <p:sldId id="298" r:id="rId7"/>
    <p:sldId id="296" r:id="rId8"/>
    <p:sldId id="297" r:id="rId9"/>
    <p:sldId id="299" r:id="rId10"/>
    <p:sldId id="278" r:id="rId1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20" y="10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99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1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9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13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59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5986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637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81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111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748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73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754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885D1D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52525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885D1D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10172" y="1979978"/>
            <a:ext cx="53128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885D1D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91" y="200532"/>
            <a:ext cx="11752816" cy="754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885D1D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528" y="1548931"/>
            <a:ext cx="1187294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52525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ush dir="u"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679191" y="2689860"/>
            <a:ext cx="6858000" cy="1577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7047" y="2688336"/>
            <a:ext cx="1569720" cy="1501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2847" y="2688336"/>
            <a:ext cx="1569720" cy="1501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7531" y="3285871"/>
            <a:ext cx="638988" cy="3665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8105" y="3431667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4">
                <a:moveTo>
                  <a:pt x="3119704" y="1650"/>
                </a:moveTo>
                <a:lnTo>
                  <a:pt x="0" y="0"/>
                </a:lnTo>
              </a:path>
            </a:pathLst>
          </a:custGeom>
          <a:ln w="12699">
            <a:solidFill>
              <a:srgbClr val="E0DC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7433" y="3429001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4">
                <a:moveTo>
                  <a:pt x="3119754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E0DC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10272" y="2112265"/>
            <a:ext cx="944879" cy="13487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43045" y="3698747"/>
            <a:ext cx="551687" cy="6766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2396" y="3698747"/>
            <a:ext cx="481583" cy="6766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8200" y="3810001"/>
            <a:ext cx="10515600" cy="25907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3600" b="1" i="1" dirty="0">
                <a:solidFill>
                  <a:schemeClr val="bg1">
                    <a:lumMod val="95000"/>
                  </a:schemeClr>
                </a:solidFill>
                <a:latin typeface="Felix Titling" panose="04060505060202020A04" pitchFamily="82" charset="0"/>
              </a:rPr>
              <a:t>“</a:t>
            </a:r>
            <a:r>
              <a:rPr lang="en-US" sz="3600" b="1" i="1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Felix Titling" panose="04060505060202020A04" pitchFamily="82" charset="0"/>
              </a:rPr>
              <a:t>God is my salvation and my glory; the rock of my strength, and my refuge is in god.” Psalms 62:7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Scripture Reading – john 20: 19 -29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49641" y="4064508"/>
            <a:ext cx="478535" cy="6766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1750174" y="2693354"/>
            <a:ext cx="8536826" cy="5559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3600" b="1" i="1" dirty="0">
                <a:solidFill>
                  <a:schemeClr val="bg1">
                    <a:lumMod val="95000"/>
                  </a:schemeClr>
                </a:solidFill>
                <a:latin typeface="Felix Titling" panose="04060505060202020A04" pitchFamily="82" charset="0"/>
              </a:rPr>
              <a:t>The challenge to believe</a:t>
            </a:r>
            <a:endParaRPr lang="en-US" sz="3600" b="1" i="1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Felix Titling" panose="04060505060202020A04" pitchFamily="8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  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2772B7-EB2D-47A3-86E9-C8E9DEB44E6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3" r="-135" b="23350"/>
          <a:stretch/>
        </p:blipFill>
        <p:spPr>
          <a:xfrm>
            <a:off x="1981200" y="376395"/>
            <a:ext cx="8229600" cy="18867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1723"/>
            <a:ext cx="12192000" cy="685799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549641" y="4064508"/>
            <a:ext cx="478535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525000" y="457201"/>
            <a:ext cx="424962" cy="685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*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77562" y="457201"/>
            <a:ext cx="7772400" cy="1585049"/>
          </a:xfrm>
        </p:spPr>
        <p:txBody>
          <a:bodyPr/>
          <a:lstStyle/>
          <a:p>
            <a:r>
              <a:rPr lang="en-US" sz="5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Invitation:</a:t>
            </a:r>
            <a:br>
              <a:rPr lang="en-US" sz="5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4F2E7-440C-4589-A01F-FC6FF2F002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" r="545" b="7818"/>
          <a:stretch/>
        </p:blipFill>
        <p:spPr>
          <a:xfrm>
            <a:off x="2743200" y="1143002"/>
            <a:ext cx="6629400" cy="53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726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543045" y="3698747"/>
            <a:ext cx="551687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9641" y="4064508"/>
            <a:ext cx="478535" cy="676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8382000" cy="6096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668BA-DF2B-404D-8EF5-1F886F9E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86" y="293537"/>
            <a:ext cx="8433614" cy="7540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 The Beginning…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ACAC0-3FE5-4A6A-BB1D-25E57618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0" y="1636394"/>
            <a:ext cx="8382000" cy="5170646"/>
          </a:xfrm>
        </p:spPr>
        <p:txBody>
          <a:bodyPr/>
          <a:lstStyle/>
          <a:p>
            <a:r>
              <a:rPr lang="en-US" sz="2800" dirty="0"/>
              <a:t>The Gospel of John was written to encourage faith.</a:t>
            </a:r>
          </a:p>
          <a:p>
            <a:r>
              <a:rPr lang="en-US" sz="2800" dirty="0"/>
              <a:t>The purpose was stated in the first sentence of John’s Gospel and at the end as well.</a:t>
            </a:r>
          </a:p>
          <a:p>
            <a:pPr algn="ctr"/>
            <a:r>
              <a:rPr lang="en-US" sz="4000" b="1" i="1" dirty="0"/>
              <a:t>John 20:30-31 </a:t>
            </a:r>
          </a:p>
          <a:p>
            <a:r>
              <a:rPr lang="en-US" sz="2800" dirty="0"/>
              <a:t>So many times things happen AFTER THE FACT that cause us to completely understand.</a:t>
            </a:r>
          </a:p>
          <a:p>
            <a:pPr algn="ctr"/>
            <a:r>
              <a:rPr lang="en-US" sz="4000" b="1" i="1" dirty="0"/>
              <a:t>John 2:18-22</a:t>
            </a:r>
          </a:p>
          <a:p>
            <a:r>
              <a:rPr lang="en-US" sz="2800" dirty="0"/>
              <a:t>Thomas was not faithless as we can see in John 11</a:t>
            </a:r>
            <a:r>
              <a:rPr lang="en-US" dirty="0"/>
              <a:t>.</a:t>
            </a:r>
          </a:p>
          <a:p>
            <a:pPr algn="ctr"/>
            <a:r>
              <a:rPr lang="en-US" sz="4000" b="1" i="1" dirty="0"/>
              <a:t>John 11:5-16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66C84-D859-479F-91C2-F01DF1CF95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r="-1" b="22816"/>
          <a:stretch/>
        </p:blipFill>
        <p:spPr>
          <a:xfrm>
            <a:off x="7074122" y="50960"/>
            <a:ext cx="3537276" cy="153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24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543045" y="3698747"/>
            <a:ext cx="551687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9641" y="4064508"/>
            <a:ext cx="478535" cy="676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8382000" cy="6096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668BA-DF2B-404D-8EF5-1F886F9E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86" y="293537"/>
            <a:ext cx="8433614" cy="7540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“I Am” Stories…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ACAC0-3FE5-4A6A-BB1D-25E57618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229392"/>
            <a:ext cx="10591800" cy="1600438"/>
          </a:xfrm>
        </p:spPr>
        <p:txBody>
          <a:bodyPr/>
          <a:lstStyle/>
          <a:p>
            <a:r>
              <a:rPr lang="en-US" sz="2800" dirty="0"/>
              <a:t>God [Elohim] was the “I AM’ from the Old Covenant at Sinai.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911CE4-97CA-4274-A29A-F78A8D3BF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82" y="1752600"/>
            <a:ext cx="7039932" cy="46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649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543045" y="3698747"/>
            <a:ext cx="551687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9641" y="4064508"/>
            <a:ext cx="478535" cy="676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8382000" cy="6096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668BA-DF2B-404D-8EF5-1F886F9E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86" y="293537"/>
            <a:ext cx="8433614" cy="7540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“I Am” Stories…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ACAC0-3FE5-4A6A-BB1D-25E57618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9193" y="1229392"/>
            <a:ext cx="8382000" cy="4862870"/>
          </a:xfrm>
        </p:spPr>
        <p:txBody>
          <a:bodyPr/>
          <a:lstStyle/>
          <a:p>
            <a:r>
              <a:rPr lang="en-US" sz="2800" dirty="0"/>
              <a:t>Jesus is the “I AM” of the New Covenant.</a:t>
            </a:r>
          </a:p>
          <a:p>
            <a:pPr algn="l"/>
            <a:r>
              <a:rPr lang="en-US" sz="4000" b="1" i="1" dirty="0"/>
              <a:t>John 6:35 </a:t>
            </a:r>
          </a:p>
          <a:p>
            <a:pPr algn="l"/>
            <a:r>
              <a:rPr lang="en-US" sz="4000" b="1" i="1" dirty="0"/>
              <a:t>John 8:12</a:t>
            </a:r>
          </a:p>
          <a:p>
            <a:pPr algn="l"/>
            <a:r>
              <a:rPr lang="en-US" sz="4000" b="1" i="1" dirty="0"/>
              <a:t>John 10:7-15</a:t>
            </a:r>
          </a:p>
          <a:p>
            <a:pPr algn="l"/>
            <a:r>
              <a:rPr lang="en-US" sz="4000" b="1" i="1" dirty="0"/>
              <a:t>John 11:25</a:t>
            </a:r>
          </a:p>
          <a:p>
            <a:pPr algn="l"/>
            <a:r>
              <a:rPr lang="en-US" sz="4000" b="1" i="1" dirty="0"/>
              <a:t>John 14:6</a:t>
            </a:r>
          </a:p>
          <a:p>
            <a:pPr algn="l"/>
            <a:r>
              <a:rPr lang="en-US" sz="4000" b="1" i="1" dirty="0"/>
              <a:t>John 15:1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1A202-1CF8-4496-B0C1-5707010947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" b="27753"/>
          <a:stretch/>
        </p:blipFill>
        <p:spPr>
          <a:xfrm>
            <a:off x="4666527" y="1765624"/>
            <a:ext cx="5731795" cy="38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2856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543045" y="3698747"/>
            <a:ext cx="551687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9641" y="4064508"/>
            <a:ext cx="478535" cy="676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8382000" cy="6096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668BA-DF2B-404D-8EF5-1F886F9E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86" y="293537"/>
            <a:ext cx="8433614" cy="7540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Doubting Thomas…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ACAC0-3FE5-4A6A-BB1D-25E57618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36395"/>
            <a:ext cx="7391400" cy="4370427"/>
          </a:xfrm>
        </p:spPr>
        <p:txBody>
          <a:bodyPr/>
          <a:lstStyle/>
          <a:p>
            <a:r>
              <a:rPr lang="en-US" sz="2800" dirty="0"/>
              <a:t>Was he the ONLY disciple who felt unsure abut the nature of Jesus’ claims?</a:t>
            </a:r>
          </a:p>
          <a:p>
            <a:r>
              <a:rPr lang="en-US" sz="2800" dirty="0"/>
              <a:t>Remember, in John 11:16 he was ready to go to Jerusalem and die with Jesus.</a:t>
            </a:r>
            <a:r>
              <a:rPr lang="en-US" sz="4000" b="1" i="1" dirty="0"/>
              <a:t> </a:t>
            </a:r>
          </a:p>
          <a:p>
            <a:r>
              <a:rPr lang="en-US" sz="2800" dirty="0"/>
              <a:t>ALL of the disciples witnessed His miracles and heard His teachings.</a:t>
            </a:r>
          </a:p>
          <a:p>
            <a:r>
              <a:rPr lang="en-US" sz="2800" dirty="0"/>
              <a:t>ALL of the disciples deserted/betrayed Jesus when He was arrested in the Garden.</a:t>
            </a:r>
            <a:endParaRPr lang="en-US" sz="4000" b="1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66C84-D859-479F-91C2-F01DF1CF95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r="-1" b="22816"/>
          <a:stretch>
            <a:fillRect/>
          </a:stretch>
        </p:blipFill>
        <p:spPr>
          <a:xfrm>
            <a:off x="7520894" y="50960"/>
            <a:ext cx="2781237" cy="1534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F143B-819E-4260-9A51-E20700018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56" y="3581401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65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543045" y="3698747"/>
            <a:ext cx="551687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9641" y="4064508"/>
            <a:ext cx="478535" cy="676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8382000" cy="6096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668BA-DF2B-404D-8EF5-1F886F9E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86" y="293537"/>
            <a:ext cx="8433614" cy="7540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Doubting Thomas…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ACAC0-3FE5-4A6A-BB1D-25E57618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673112"/>
            <a:ext cx="9601200" cy="5170646"/>
          </a:xfrm>
        </p:spPr>
        <p:txBody>
          <a:bodyPr/>
          <a:lstStyle/>
          <a:p>
            <a:r>
              <a:rPr lang="en-US" sz="2800" dirty="0"/>
              <a:t>After Jesus arose Jesus appears to the ten.</a:t>
            </a:r>
            <a:endParaRPr lang="en-US" sz="4000" b="1" i="1" dirty="0"/>
          </a:p>
          <a:p>
            <a:r>
              <a:rPr lang="en-US" sz="2800" dirty="0"/>
              <a:t>Thomas refused to accept their testimony if he could not see for himself.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Corinthians 5:7</a:t>
            </a:r>
          </a:p>
          <a:p>
            <a:r>
              <a:rPr lang="en-US" sz="2800" dirty="0"/>
              <a:t>What is inexcusable is the fact he had been with Jesus for 3 years and witnessed countless miracles. </a:t>
            </a:r>
          </a:p>
          <a:p>
            <a:r>
              <a:rPr lang="en-US" sz="2800" dirty="0"/>
              <a:t>Jesus even said repeatedly that He would rise from the dead.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(</a:t>
            </a:r>
            <a:r>
              <a:rPr lang="en-US" sz="3600" b="1" dirty="0">
                <a:solidFill>
                  <a:srgbClr val="FFFF00"/>
                </a:solidFill>
              </a:rPr>
              <a:t>Matthew 16:21-23; 20:17-19; etc.)</a:t>
            </a:r>
            <a:endParaRPr lang="en-US" sz="2800" b="1" dirty="0">
              <a:solidFill>
                <a:srgbClr val="FFFF00"/>
              </a:solidFill>
            </a:endParaRPr>
          </a:p>
          <a:p>
            <a:endParaRPr lang="en-US" sz="4000" b="1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66C84-D859-479F-91C2-F01DF1CF95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r="-1" b="22816"/>
          <a:stretch>
            <a:fillRect/>
          </a:stretch>
        </p:blipFill>
        <p:spPr>
          <a:xfrm>
            <a:off x="7520894" y="50960"/>
            <a:ext cx="2781237" cy="153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800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543045" y="3698747"/>
            <a:ext cx="551687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9641" y="4064508"/>
            <a:ext cx="478535" cy="676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8382000" cy="6096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668BA-DF2B-404D-8EF5-1F886F9E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86" y="293537"/>
            <a:ext cx="8433614" cy="7540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Confession of Thomas…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ACAC0-3FE5-4A6A-BB1D-25E57618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0" y="1636396"/>
            <a:ext cx="5486400" cy="3323987"/>
          </a:xfrm>
        </p:spPr>
        <p:txBody>
          <a:bodyPr/>
          <a:lstStyle/>
          <a:p>
            <a:r>
              <a:rPr lang="en-US" sz="2800" dirty="0"/>
              <a:t>This is one of the last Confessions in the gospels.</a:t>
            </a:r>
          </a:p>
          <a:p>
            <a:r>
              <a:rPr lang="en-US" sz="2800" dirty="0"/>
              <a:t>It summarizes all that John intended to say about Jesus.</a:t>
            </a:r>
          </a:p>
          <a:p>
            <a:r>
              <a:rPr lang="en-US" sz="2800" dirty="0"/>
              <a:t>What was the reason for this confession of faith?</a:t>
            </a:r>
            <a:endParaRPr lang="en-US" sz="4000" b="1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F143B-819E-4260-9A51-E20700018B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96" y="1061966"/>
            <a:ext cx="2615838" cy="1972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918B6-879C-4FF5-BAA3-764E9CC3A9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844" y="4496088"/>
            <a:ext cx="8230313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33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543045" y="3698747"/>
            <a:ext cx="551687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9641" y="4064508"/>
            <a:ext cx="478535" cy="676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8382000" cy="6096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668BA-DF2B-404D-8EF5-1F886F9E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86" y="293537"/>
            <a:ext cx="8433614" cy="7540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Marooned!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ACAC0-3FE5-4A6A-BB1D-25E57618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28014"/>
            <a:ext cx="9753600" cy="4924425"/>
          </a:xfrm>
        </p:spPr>
        <p:txBody>
          <a:bodyPr/>
          <a:lstStyle/>
          <a:p>
            <a:r>
              <a:rPr lang="en-US" sz="2800" dirty="0"/>
              <a:t>For whatever reason, he was in self-exile as he absented himself from his brethren.</a:t>
            </a:r>
          </a:p>
          <a:p>
            <a:r>
              <a:rPr lang="en-US" sz="2800" dirty="0"/>
              <a:t>Jesus was there and he WASN’T!</a:t>
            </a:r>
          </a:p>
          <a:p>
            <a:r>
              <a:rPr lang="en-US" sz="2800" dirty="0"/>
              <a:t>They had the privilege to be witnesses to their Lord’s resurrection from the grave.</a:t>
            </a:r>
          </a:p>
          <a:p>
            <a:r>
              <a:rPr lang="en-US" sz="2800" dirty="0"/>
              <a:t>Are WE any different today when we are not assembled with our brethren on the Lord’s Day?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Hebrews 10:24-27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66C84-D859-479F-91C2-F01DF1CF95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r="-1" b="22816"/>
          <a:stretch>
            <a:fillRect/>
          </a:stretch>
        </p:blipFill>
        <p:spPr>
          <a:xfrm>
            <a:off x="9228490" y="25400"/>
            <a:ext cx="2925751" cy="226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1D56F5-9203-47A7-A541-24556217A6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" b="7320"/>
          <a:stretch/>
        </p:blipFill>
        <p:spPr>
          <a:xfrm>
            <a:off x="2895600" y="962025"/>
            <a:ext cx="5562600" cy="54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45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543045" y="3698747"/>
            <a:ext cx="551687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9641" y="4064508"/>
            <a:ext cx="478535" cy="676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8382000" cy="6096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3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668BA-DF2B-404D-8EF5-1F886F9E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86" y="293537"/>
            <a:ext cx="8433614" cy="7540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Stop Doubting &amp; Believe!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ACAC0-3FE5-4A6A-BB1D-25E57618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36395"/>
            <a:ext cx="11049000" cy="5909310"/>
          </a:xfrm>
        </p:spPr>
        <p:txBody>
          <a:bodyPr/>
          <a:lstStyle/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“Blessed are those who have not seen and yet believe.”</a:t>
            </a:r>
          </a:p>
          <a:p>
            <a:r>
              <a:rPr lang="en-US" sz="3200" dirty="0"/>
              <a:t>Jesus challenges everyone today to believe and confess Him without being physically present.</a:t>
            </a:r>
          </a:p>
          <a:p>
            <a:r>
              <a:rPr lang="en-US" sz="3200" dirty="0"/>
              <a:t>Yet all CAN see Him through the eye of faith.</a:t>
            </a:r>
          </a:p>
          <a:p>
            <a:r>
              <a:rPr lang="en-US" sz="3200" dirty="0"/>
              <a:t>By faith we can see Jesus and the heavenly realm.</a:t>
            </a:r>
          </a:p>
          <a:p>
            <a:r>
              <a:rPr lang="en-US" sz="3200" dirty="0"/>
              <a:t>The Scripture promises we will see Him</a:t>
            </a:r>
          </a:p>
          <a:p>
            <a:pPr algn="ctr"/>
            <a:r>
              <a:rPr lang="en-US" sz="4000" b="1" i="1" dirty="0"/>
              <a:t>1 John 3:2-3</a:t>
            </a:r>
          </a:p>
          <a:p>
            <a:pPr algn="ctr"/>
            <a:r>
              <a:rPr lang="en-US" sz="4000" b="1" i="1" dirty="0"/>
              <a:t>Revelation 1:7</a:t>
            </a:r>
            <a:endParaRPr lang="en-US" sz="5400" b="1" i="1" dirty="0"/>
          </a:p>
          <a:p>
            <a:endParaRPr lang="en-US" sz="2800" dirty="0"/>
          </a:p>
          <a:p>
            <a:endParaRPr lang="en-US" sz="4000" b="1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66C84-D859-479F-91C2-F01DF1CF95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r="-1" b="22816"/>
          <a:stretch>
            <a:fillRect/>
          </a:stretch>
        </p:blipFill>
        <p:spPr>
          <a:xfrm>
            <a:off x="493193" y="4818360"/>
            <a:ext cx="2781237" cy="153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65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454</Words>
  <Application>Microsoft Office PowerPoint</Application>
  <PresentationFormat>Widescreen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Book Antiqua</vt:lpstr>
      <vt:lpstr>Calibri</vt:lpstr>
      <vt:lpstr>Felix Titling</vt:lpstr>
      <vt:lpstr>Times New Roman</vt:lpstr>
      <vt:lpstr>Office Theme</vt:lpstr>
      <vt:lpstr>PowerPoint Presentation</vt:lpstr>
      <vt:lpstr>In The Beginning…</vt:lpstr>
      <vt:lpstr>“I Am” Stories…</vt:lpstr>
      <vt:lpstr>“I Am” Stories…</vt:lpstr>
      <vt:lpstr>Doubting Thomas…</vt:lpstr>
      <vt:lpstr>Doubting Thomas…</vt:lpstr>
      <vt:lpstr>Confession of Thomas…</vt:lpstr>
      <vt:lpstr>Marooned!</vt:lpstr>
      <vt:lpstr>Stop Doubting &amp; Believe!</vt:lpstr>
      <vt:lpstr>Invitation: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the Beatitudes: The Way of the Kingdom</dc:title>
  <dc:creator>James Bitting</dc:creator>
  <cp:lastModifiedBy>Bill McIlvain</cp:lastModifiedBy>
  <cp:revision>79</cp:revision>
  <dcterms:created xsi:type="dcterms:W3CDTF">2018-05-23T14:52:56Z</dcterms:created>
  <dcterms:modified xsi:type="dcterms:W3CDTF">2024-03-10T01:04:50Z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2013-02-23T00:00:00Z</vt:filetime>
  </property>
  <property fmtid="{D5CDD505-2E9C-101B-9397-08002B2CF9AE}" pid="3" name="LastSaved">
    <vt:filetime>2018-05-23T00:00:00Z</vt:filetime>
  </property>
</Properties>
</file>