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4" r:id="rId8"/>
    <p:sldId id="265" r:id="rId9"/>
    <p:sldId id="266" r:id="rId10"/>
    <p:sldId id="268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FFB99CC-0261-4C6F-B661-C1C40F971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19467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F8B-2DCC-44BB-B40E-6F05C7731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1896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6B2155D-CD71-43FA-8FD6-96CC8A5CA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960"/>
      </p:ext>
    </p:extLst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6B719-AA87-4316-BD80-731B84B02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6212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CA8E141-4541-4E61-904C-95C0D4F940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017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245791-E64F-4D42-9D57-9206714B0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2683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72EF-9AD7-417F-8130-56CFF988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38549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95AC-4869-4846-B74A-CEC68E7E3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5977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026D-84DD-40D6-99C2-09EABEAEA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5860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7C3-0949-4195-AAD3-27D677715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1689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701405-1BB9-4575-A010-A83E0A293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460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5E7C-BADC-48C0-85E3-7FA9986D45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536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6BAB28C-0E45-4E2A-B779-D8B520953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61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>
    <p:cut thruBlk="1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 dirty="0"/>
              <a:t>Restoring the Church That Jesus Built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937788" y="2743200"/>
            <a:ext cx="53817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Readings: </a:t>
            </a:r>
          </a:p>
          <a:p>
            <a:pPr algn="ctr" eaLnBrk="1" hangingPunct="1"/>
            <a:r>
              <a:rPr lang="en-US" sz="4800" b="1" dirty="0" bmk="OLE_LINK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Luke 8:4-15</a:t>
            </a:r>
          </a:p>
          <a:p>
            <a:pPr algn="ctr" eaLnBrk="1" hangingPunct="1"/>
            <a:r>
              <a:rPr lang="en-US" sz="4800" b="1" dirty="0" bmk="OLE_LINK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Timothy 3:14-15</a:t>
            </a:r>
            <a:endParaRPr lang="en-US" sz="96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6250" r="2557" b="1563"/>
          <a:stretch/>
        </p:blipFill>
        <p:spPr>
          <a:xfrm>
            <a:off x="575894" y="2057400"/>
            <a:ext cx="3124200" cy="4495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The KEY To Restoration</a:t>
            </a:r>
          </a:p>
        </p:txBody>
      </p:sp>
      <p:pic>
        <p:nvPicPr>
          <p:cNvPr id="19467" name="Picture 11" descr="bible op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609601"/>
            <a:ext cx="1752600" cy="1232297"/>
          </a:xfrm>
          <a:noFill/>
          <a:ln/>
        </p:spPr>
      </p:pic>
      <p:sp>
        <p:nvSpPr>
          <p:cNvPr id="194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752600"/>
            <a:ext cx="7162800" cy="4876800"/>
          </a:xfrm>
        </p:spPr>
        <p:txBody>
          <a:bodyPr/>
          <a:lstStyle/>
          <a:p>
            <a:r>
              <a:rPr lang="en-US" sz="2800" dirty="0"/>
              <a:t>Biblical </a:t>
            </a:r>
            <a:r>
              <a:rPr lang="en-US" sz="2800" b="1" dirty="0">
                <a:solidFill>
                  <a:schemeClr val="tx1"/>
                </a:solidFill>
              </a:rPr>
              <a:t>TRUTH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is the basis for unity.  </a:t>
            </a:r>
          </a:p>
          <a:p>
            <a:r>
              <a:rPr lang="en-US" sz="2800" dirty="0"/>
              <a:t>Unity was Jesus’ prayer. </a:t>
            </a:r>
          </a:p>
          <a:p>
            <a:pPr algn="ctr">
              <a:buNone/>
            </a:pPr>
            <a:r>
              <a:rPr lang="en-US" sz="4400" b="1" i="1" dirty="0"/>
              <a:t>(John 17:20-21)</a:t>
            </a:r>
            <a:r>
              <a:rPr lang="en-US" sz="4400" dirty="0"/>
              <a:t> </a:t>
            </a:r>
          </a:p>
          <a:p>
            <a:r>
              <a:rPr lang="en-US" sz="2800" dirty="0"/>
              <a:t>Paul gave the same plea.</a:t>
            </a:r>
          </a:p>
          <a:p>
            <a:pPr algn="ctr">
              <a:buNone/>
            </a:pPr>
            <a:r>
              <a:rPr lang="en-US" sz="4800" b="1" i="1" dirty="0"/>
              <a:t>(Ephesians 4:1-3)</a:t>
            </a:r>
            <a:r>
              <a:rPr lang="en-US" sz="4800" dirty="0"/>
              <a:t>         </a:t>
            </a:r>
          </a:p>
          <a:p>
            <a:pPr algn="ctr">
              <a:buNone/>
            </a:pPr>
            <a:r>
              <a:rPr lang="en-US" sz="4800" b="1" i="1" dirty="0"/>
              <a:t>(1 Corinthians 1:10)</a:t>
            </a:r>
            <a:r>
              <a:rPr lang="en-US" sz="4800" dirty="0"/>
              <a:t>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763000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</a:t>
            </a:r>
            <a:r>
              <a:rPr lang="en-US" sz="4800" dirty="0"/>
              <a:t> </a:t>
            </a:r>
            <a:r>
              <a:rPr lang="en-US" sz="4000" dirty="0"/>
              <a:t>can’t have unity with denominational thinking.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05000" y="25908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/>
              <a:t>(Ephesians 4:4-6) There is </a:t>
            </a:r>
            <a:r>
              <a:rPr lang="en-US" sz="3600" b="1" i="1" u="sng" dirty="0"/>
              <a:t>one</a:t>
            </a:r>
            <a:r>
              <a:rPr lang="en-US" sz="3600" b="1" i="1" dirty="0"/>
              <a:t> body, and one Spirit, even as you are called in </a:t>
            </a:r>
            <a:r>
              <a:rPr lang="en-US" sz="3600" b="1" i="1" u="sng" dirty="0"/>
              <a:t>one</a:t>
            </a:r>
            <a:r>
              <a:rPr lang="en-US" sz="3600" b="1" i="1" dirty="0"/>
              <a:t> hope of your calling; {5} </a:t>
            </a:r>
            <a:r>
              <a:rPr lang="en-US" sz="3600" b="1" i="1" u="sng" dirty="0"/>
              <a:t>One</a:t>
            </a:r>
            <a:r>
              <a:rPr lang="en-US" sz="3600" b="1" i="1" dirty="0"/>
              <a:t> Lord, </a:t>
            </a:r>
            <a:r>
              <a:rPr lang="en-US" sz="3600" b="1" i="1" u="sng" dirty="0"/>
              <a:t>one</a:t>
            </a:r>
            <a:r>
              <a:rPr lang="en-US" sz="3600" b="1" i="1" dirty="0"/>
              <a:t> faith, one baptism, {6} </a:t>
            </a:r>
            <a:r>
              <a:rPr lang="en-US" sz="3600" b="1" i="1" u="sng" dirty="0"/>
              <a:t>One</a:t>
            </a:r>
            <a:r>
              <a:rPr lang="en-US" sz="3600" b="1" i="1" dirty="0"/>
              <a:t> God and Father of all, who is above all, and through all, and in you all.</a:t>
            </a:r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9699" y="2057400"/>
            <a:ext cx="2481384" cy="2481384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192" y="897872"/>
            <a:ext cx="798975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700" dirty="0"/>
              <a:t>Baseball??</a:t>
            </a:r>
          </a:p>
        </p:txBody>
      </p:sp>
      <p:pic>
        <p:nvPicPr>
          <p:cNvPr id="25607" name="Picture 7" descr="baseball now softb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209800"/>
            <a:ext cx="1600200" cy="1625600"/>
          </a:xfrm>
          <a:noFill/>
          <a:ln/>
        </p:spPr>
      </p:pic>
      <p:pic>
        <p:nvPicPr>
          <p:cNvPr id="25605" name="Picture 5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520951"/>
            <a:ext cx="1219200" cy="1128713"/>
          </a:xfrm>
          <a:prstGeom prst="rect">
            <a:avLst/>
          </a:prstGeom>
          <a:noFill/>
        </p:spPr>
      </p:pic>
      <p:pic>
        <p:nvPicPr>
          <p:cNvPr id="25608" name="Picture 8" descr="baseball &amp; softb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91001"/>
            <a:ext cx="1524000" cy="1249363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806" y="3962401"/>
            <a:ext cx="2330233" cy="233023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6019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Baseball?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9601200" cy="4724400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u="sng" dirty="0"/>
              <a:t>likeness</a:t>
            </a:r>
            <a:r>
              <a:rPr lang="en-US" sz="3200" dirty="0"/>
              <a:t> of baseball is not </a:t>
            </a:r>
            <a:r>
              <a:rPr lang="en-US" sz="3200" u="sng" dirty="0"/>
              <a:t>true</a:t>
            </a:r>
            <a:r>
              <a:rPr lang="en-US" sz="3200" dirty="0"/>
              <a:t> baseball as defined by the rulebook.</a:t>
            </a:r>
          </a:p>
          <a:p>
            <a:r>
              <a:rPr lang="en-US" sz="3200" dirty="0"/>
              <a:t>I did not </a:t>
            </a:r>
            <a:r>
              <a:rPr lang="en-US" sz="3200" u="sng" dirty="0"/>
              <a:t>RESTORE</a:t>
            </a:r>
            <a:r>
              <a:rPr lang="en-US" sz="3200" dirty="0"/>
              <a:t> baseball, I </a:t>
            </a:r>
            <a:r>
              <a:rPr lang="en-US" sz="3200" u="sng" dirty="0"/>
              <a:t>DISTORTED</a:t>
            </a:r>
            <a:r>
              <a:rPr lang="en-US" sz="3200" dirty="0"/>
              <a:t> it.</a:t>
            </a:r>
          </a:p>
          <a:p>
            <a:r>
              <a:rPr lang="en-US" sz="3200" dirty="0"/>
              <a:t>When you take a religion that starts adding things to what the rule book says, and starts taking things out, you no longer have a </a:t>
            </a:r>
            <a:r>
              <a:rPr lang="en-US" sz="3200" u="sng" dirty="0"/>
              <a:t>RESTORED</a:t>
            </a:r>
            <a:r>
              <a:rPr lang="en-US" sz="3200" dirty="0"/>
              <a:t> worship; you have a </a:t>
            </a:r>
            <a:r>
              <a:rPr lang="en-US" sz="3200" u="sng" dirty="0"/>
              <a:t>DISTORTED</a:t>
            </a:r>
            <a:r>
              <a:rPr lang="en-US" sz="3200" dirty="0"/>
              <a:t> one.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Can we all understand the truth alike? </a:t>
            </a:r>
            <a:r>
              <a:rPr lang="en-US" sz="4000" b="1" i="1" dirty="0"/>
              <a:t>(Ephesians 3:4)</a:t>
            </a:r>
            <a:r>
              <a:rPr lang="en-US" sz="40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362200"/>
            <a:ext cx="8686800" cy="4267200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Problem:  We don’t </a:t>
            </a:r>
            <a:r>
              <a:rPr lang="en-US" sz="4400" b="1" u="sng" dirty="0"/>
              <a:t>want</a:t>
            </a:r>
            <a:r>
              <a:rPr lang="en-US" sz="4400" dirty="0"/>
              <a:t> to follow the rules alike.</a:t>
            </a:r>
            <a:r>
              <a:rPr lang="en-US" sz="4400" b="1" i="1" dirty="0"/>
              <a:t> </a:t>
            </a:r>
          </a:p>
          <a:p>
            <a:pPr algn="ctr">
              <a:buNone/>
            </a:pPr>
            <a:r>
              <a:rPr lang="en-US" sz="4800" b="1" i="1" dirty="0"/>
              <a:t>(John 8:32</a:t>
            </a:r>
            <a:r>
              <a:rPr lang="en-US" sz="4800" dirty="0"/>
              <a:t> )</a:t>
            </a:r>
            <a:endParaRPr lang="en-US" sz="4400" dirty="0"/>
          </a:p>
          <a:p>
            <a:r>
              <a:rPr lang="en-US" sz="4400" dirty="0"/>
              <a:t>The bible was inspired for our benefit  </a:t>
            </a:r>
          </a:p>
          <a:p>
            <a:pPr algn="ctr">
              <a:buNone/>
            </a:pPr>
            <a:r>
              <a:rPr lang="en-US" sz="4800" b="1" i="1" dirty="0"/>
              <a:t>(1 Corinthians 2:4-13</a:t>
            </a:r>
            <a:r>
              <a:rPr lang="en-US" sz="4800" dirty="0"/>
              <a:t> )</a:t>
            </a:r>
            <a:endParaRPr lang="en-US" sz="4400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676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If we all went by the book…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10210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What name should we have? </a:t>
            </a:r>
            <a:r>
              <a:rPr lang="en-US" sz="3200" b="1" i="1" dirty="0">
                <a:latin typeface="Times New Roman" pitchFamily="18" charset="0"/>
              </a:rPr>
              <a:t>(Acts 11:26) (Romans 16:16)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Bury souls in baptism </a:t>
            </a:r>
            <a:r>
              <a:rPr lang="en-US" sz="3200" b="1" i="1" dirty="0">
                <a:latin typeface="Times New Roman" pitchFamily="18" charset="0"/>
              </a:rPr>
              <a:t>[Romans 6]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Preach baptism for the remission of sins </a:t>
            </a:r>
            <a:r>
              <a:rPr lang="en-US" sz="3200" b="1" i="1" dirty="0">
                <a:latin typeface="Times New Roman" pitchFamily="18" charset="0"/>
              </a:rPr>
              <a:t>[Acts 2:38]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Imitate the work and organization of the original church.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Worship like the original church.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43558-8284-F834-0F2F-1F1734D5A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8400" r="19231" b="11600"/>
          <a:stretch/>
        </p:blipFill>
        <p:spPr>
          <a:xfrm>
            <a:off x="8001000" y="0"/>
            <a:ext cx="4186382" cy="215096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192" y="897872"/>
            <a:ext cx="7989752" cy="108332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Is there only one true church?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981200"/>
            <a:ext cx="7620000" cy="4724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Jesus died for </a:t>
            </a:r>
            <a:r>
              <a:rPr lang="en-US" sz="3600" b="1" u="sng" dirty="0"/>
              <a:t>one</a:t>
            </a:r>
            <a:r>
              <a:rPr lang="en-US" sz="3600" dirty="0"/>
              <a:t>,</a:t>
            </a:r>
          </a:p>
          <a:p>
            <a:r>
              <a:rPr lang="en-US" sz="3600" dirty="0"/>
              <a:t>He bought only </a:t>
            </a:r>
            <a:r>
              <a:rPr lang="en-US" sz="3600" b="1" u="sng" dirty="0"/>
              <a:t>one</a:t>
            </a:r>
            <a:r>
              <a:rPr lang="en-US" sz="3600" dirty="0"/>
              <a:t>,</a:t>
            </a:r>
          </a:p>
          <a:p>
            <a:r>
              <a:rPr lang="en-US" sz="3600" dirty="0"/>
              <a:t>Only saved people are in His body [church]. </a:t>
            </a:r>
            <a:r>
              <a:rPr lang="en-US" sz="3600" b="1" i="1" dirty="0"/>
              <a:t>(Acts 2:47) Praising God, and having favor with all the people. And the </a:t>
            </a:r>
            <a:r>
              <a:rPr lang="en-US" sz="3600" b="1" i="1" u="sng" dirty="0"/>
              <a:t>Lord added</a:t>
            </a:r>
            <a:r>
              <a:rPr lang="en-US" sz="3600" b="1" i="1" dirty="0"/>
              <a:t> to the church daily such as should be saved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3058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restoring our relationship with God Requires change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101346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Change in </a:t>
            </a:r>
            <a:r>
              <a:rPr lang="en-US" sz="2800" u="sng" dirty="0"/>
              <a:t>intellect</a:t>
            </a:r>
            <a:r>
              <a:rPr lang="en-US" sz="2800" dirty="0"/>
              <a:t> by faith. </a:t>
            </a:r>
            <a:r>
              <a:rPr lang="en-US" sz="2800" b="1" i="1" dirty="0">
                <a:latin typeface="Times New Roman" pitchFamily="18" charset="0"/>
              </a:rPr>
              <a:t>(Hebrews 11:6)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Change in our </a:t>
            </a:r>
            <a:r>
              <a:rPr lang="en-US" sz="2800" u="sng" dirty="0"/>
              <a:t>concept</a:t>
            </a:r>
            <a:r>
              <a:rPr lang="en-US" sz="2800" dirty="0"/>
              <a:t> of Jesus the Christ. </a:t>
            </a:r>
            <a:r>
              <a:rPr lang="en-US" sz="2800" b="1" i="1" dirty="0">
                <a:latin typeface="Times New Roman" pitchFamily="18" charset="0"/>
              </a:rPr>
              <a:t>(John 20:30-31)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need a change of </a:t>
            </a:r>
            <a:r>
              <a:rPr lang="en-US" sz="2800" u="sng" dirty="0"/>
              <a:t>will</a:t>
            </a:r>
            <a:r>
              <a:rPr lang="en-US" sz="2800" dirty="0"/>
              <a:t> - that’s repentance. </a:t>
            </a:r>
            <a:r>
              <a:rPr lang="en-US" sz="2800" b="1" i="1" dirty="0">
                <a:latin typeface="Times New Roman" pitchFamily="18" charset="0"/>
              </a:rPr>
              <a:t>(2 Corinthians 7:10)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Confession is restoring your allegiance &amp; making it known.         </a:t>
            </a:r>
            <a:r>
              <a:rPr lang="en-US" sz="3600" b="1" i="1" dirty="0">
                <a:latin typeface="Times New Roman" pitchFamily="18" charset="0"/>
              </a:rPr>
              <a:t>(1 Timothy 6:12)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man not willing to confess his faith doesn’t have it.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The FINAL Change In  Restoration</a:t>
            </a:r>
            <a:r>
              <a:rPr lang="en-US" dirty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09800"/>
            <a:ext cx="8839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A change of </a:t>
            </a:r>
            <a:r>
              <a:rPr lang="en-US" sz="2800" b="1" u="sng" dirty="0"/>
              <a:t>state</a:t>
            </a:r>
            <a:r>
              <a:rPr lang="en-US" sz="2800" dirty="0"/>
              <a:t> happens. </a:t>
            </a:r>
          </a:p>
          <a:p>
            <a:r>
              <a:rPr lang="en-US" sz="3200" b="1" i="1" dirty="0"/>
              <a:t>(Galatians 3: 26-27) For you are all the children of God by faith in Christ Jesus. {27} For as many of you as have been baptized </a:t>
            </a:r>
            <a:r>
              <a:rPr lang="en-US" sz="3200" b="1" i="1" u="sng" dirty="0"/>
              <a:t>into</a:t>
            </a:r>
            <a:r>
              <a:rPr lang="en-US" sz="3200" b="1" i="1" dirty="0"/>
              <a:t> Christ have put on Christ.</a:t>
            </a:r>
            <a:endParaRPr lang="en-US" sz="3200" dirty="0"/>
          </a:p>
          <a:p>
            <a:r>
              <a:rPr lang="en-US" sz="3200" b="1" i="1" dirty="0"/>
              <a:t>(Romans 6:3) Know you not, that so many of us as were baptized </a:t>
            </a:r>
            <a:r>
              <a:rPr lang="en-US" sz="3200" b="1" i="1" u="sng" dirty="0"/>
              <a:t>into</a:t>
            </a:r>
            <a:r>
              <a:rPr lang="en-US" sz="3200" b="1" i="1" dirty="0"/>
              <a:t> Jesus Christ were baptized into his death?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Our Part In  Restoration</a:t>
            </a:r>
            <a:r>
              <a:rPr 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9858208" cy="44196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(Galatians 6:1) Brethren, if a man be overtaken in a fault, you which are spiritual, </a:t>
            </a:r>
            <a:r>
              <a:rPr lang="en-US" sz="3600" b="1" i="1" u="sng" dirty="0"/>
              <a:t>restore</a:t>
            </a:r>
            <a:r>
              <a:rPr lang="en-US" sz="3600" b="1" i="1" dirty="0"/>
              <a:t> such a one in the spirit of meekness; considering thyself, lest thou also be tempted.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F39D6-5ED4-4836-8103-E6119D16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905000"/>
            <a:ext cx="3152775" cy="209802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Roots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1905000"/>
            <a:ext cx="1107740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Since we can’t trace the church we attend back in time through Peter, How can we claim to be part of the true church?</a:t>
            </a:r>
          </a:p>
          <a:p>
            <a:r>
              <a:rPr lang="en-US" sz="2800" dirty="0"/>
              <a:t>How can a “Newcomer American Campbellite” church suddenly come into existence and be </a:t>
            </a:r>
            <a:r>
              <a:rPr lang="en-US" sz="2800" u="sng" dirty="0"/>
              <a:t>real</a:t>
            </a:r>
            <a:r>
              <a:rPr lang="en-US" sz="2800" dirty="0"/>
              <a:t>?</a:t>
            </a:r>
          </a:p>
          <a:p>
            <a:r>
              <a:rPr lang="en-US" sz="2800" dirty="0"/>
              <a:t>How can we be sure that the newly-formed churches in Eastern Europe be part of a true church, when it’s roots are in America?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-1" r="18000" b="20667"/>
          <a:stretch/>
        </p:blipFill>
        <p:spPr>
          <a:xfrm>
            <a:off x="8839201" y="95664"/>
            <a:ext cx="1766995" cy="2190337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TRUTH – John 14:6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FIND the TRUTH</a:t>
            </a:r>
          </a:p>
          <a:p>
            <a:r>
              <a:rPr lang="en-US" sz="2800" dirty="0"/>
              <a:t>ACCEPT the TRUTH</a:t>
            </a:r>
          </a:p>
          <a:p>
            <a:r>
              <a:rPr lang="en-US" sz="2800" dirty="0"/>
              <a:t>OBEY the TRUTH</a:t>
            </a:r>
          </a:p>
          <a:p>
            <a:r>
              <a:rPr lang="en-US" sz="2800" dirty="0"/>
              <a:t>Be RESTORED to the TRUTH</a:t>
            </a:r>
          </a:p>
          <a:p>
            <a:r>
              <a:rPr lang="en-US" sz="2800" dirty="0"/>
              <a:t>JUDGED by the TRUTH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7778" r="9259" b="12222"/>
          <a:stretch/>
        </p:blipFill>
        <p:spPr>
          <a:xfrm>
            <a:off x="5638800" y="609600"/>
            <a:ext cx="4800600" cy="371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445" b="21777"/>
          <a:stretch/>
        </p:blipFill>
        <p:spPr>
          <a:xfrm>
            <a:off x="1793178" y="5029201"/>
            <a:ext cx="2761128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86402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914401"/>
            <a:ext cx="798975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700" dirty="0"/>
              <a:t>Baseball!</a:t>
            </a:r>
          </a:p>
        </p:txBody>
      </p:sp>
      <p:pic>
        <p:nvPicPr>
          <p:cNvPr id="8198" name="Picture 6" descr="baseball stu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1" y="2057401"/>
            <a:ext cx="1490663" cy="1871663"/>
          </a:xfrm>
          <a:noFill/>
          <a:ln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1" y="3610306"/>
            <a:ext cx="2505703" cy="2968295"/>
          </a:xfrm>
          <a:prstGeom prst="rect">
            <a:avLst/>
          </a:prstGeom>
          <a:noFill/>
        </p:spPr>
      </p:pic>
      <p:pic>
        <p:nvPicPr>
          <p:cNvPr id="8201" name="Picture 9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1" y="2667000"/>
            <a:ext cx="2371725" cy="219868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25445"/>
            <a:ext cx="798975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700" dirty="0"/>
              <a:t>Baseball!</a:t>
            </a:r>
          </a:p>
        </p:txBody>
      </p:sp>
      <p:pic>
        <p:nvPicPr>
          <p:cNvPr id="10243" name="Picture 3" descr="baseball stu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1" y="2057401"/>
            <a:ext cx="1490663" cy="1871663"/>
          </a:xfrm>
          <a:noFill/>
          <a:ln/>
        </p:spPr>
      </p:pic>
      <p:pic>
        <p:nvPicPr>
          <p:cNvPr id="10244" name="Picture 4" descr="baseball b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824414"/>
            <a:ext cx="2159000" cy="1754187"/>
          </a:xfrm>
          <a:prstGeom prst="rect">
            <a:avLst/>
          </a:prstGeom>
          <a:noFill/>
        </p:spPr>
      </p:pic>
      <p:pic>
        <p:nvPicPr>
          <p:cNvPr id="10245" name="Picture 5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1" y="2667000"/>
            <a:ext cx="2371725" cy="2198688"/>
          </a:xfrm>
          <a:prstGeom prst="rect">
            <a:avLst/>
          </a:prstGeom>
          <a:noFill/>
        </p:spPr>
      </p:pic>
      <p:pic>
        <p:nvPicPr>
          <p:cNvPr id="10246" name="Picture 6" descr="Green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895600"/>
            <a:ext cx="1752600" cy="1752600"/>
          </a:xfrm>
          <a:prstGeom prst="rect">
            <a:avLst/>
          </a:prstGeom>
          <a:noFill/>
        </p:spPr>
      </p:pic>
      <p:pic>
        <p:nvPicPr>
          <p:cNvPr id="10247" name="Picture 7" descr="Green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4953000"/>
            <a:ext cx="1524000" cy="1524000"/>
          </a:xfrm>
          <a:prstGeom prst="rect">
            <a:avLst/>
          </a:prstGeom>
          <a:noFill/>
        </p:spPr>
      </p:pic>
      <p:pic>
        <p:nvPicPr>
          <p:cNvPr id="10248" name="Picture 8" descr="Green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4384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6705600" cy="20701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Baseball </a:t>
            </a:r>
            <a:r>
              <a:rPr lang="en-US" sz="6000" b="1" dirty="0">
                <a:solidFill>
                  <a:schemeClr val="tx1"/>
                </a:solidFill>
              </a:rPr>
              <a:t>Revival</a:t>
            </a:r>
          </a:p>
        </p:txBody>
      </p:sp>
      <p:pic>
        <p:nvPicPr>
          <p:cNvPr id="5" name="Picture 9" descr="baseb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1"/>
            <a:ext cx="1447800" cy="134217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6705600" cy="20701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Baseball </a:t>
            </a:r>
            <a:r>
              <a:rPr lang="en-US" sz="6000" b="1" dirty="0">
                <a:solidFill>
                  <a:schemeClr val="tx1"/>
                </a:solidFill>
              </a:rPr>
              <a:t>Revival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40" y="2181224"/>
            <a:ext cx="5930901" cy="4448176"/>
          </a:xfrm>
          <a:noFill/>
          <a:ln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3163" y="4343400"/>
            <a:ext cx="2667000" cy="200025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1903639"/>
            <a:ext cx="1986516" cy="3050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99196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Baseball Revival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9982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By </a:t>
            </a:r>
            <a:r>
              <a:rPr lang="en-US" sz="2800" u="sng" dirty="0"/>
              <a:t>FINDING</a:t>
            </a:r>
            <a:r>
              <a:rPr lang="en-US" sz="2800" dirty="0"/>
              <a:t> the game according to the rule book and </a:t>
            </a:r>
            <a:r>
              <a:rPr lang="en-US" sz="2800" u="sng" dirty="0"/>
              <a:t>REVIVING</a:t>
            </a:r>
            <a:r>
              <a:rPr lang="en-US" sz="2800" dirty="0"/>
              <a:t> it, he </a:t>
            </a:r>
            <a:r>
              <a:rPr lang="en-US" sz="2800" u="sng" dirty="0"/>
              <a:t>DID NOT INVENT</a:t>
            </a:r>
            <a:r>
              <a:rPr lang="en-US" sz="2800" dirty="0"/>
              <a:t> baseball all over again.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 simply </a:t>
            </a:r>
            <a:r>
              <a:rPr lang="en-US" sz="2800" u="sng" dirty="0"/>
              <a:t>RESTORED</a:t>
            </a:r>
            <a:r>
              <a:rPr lang="en-US" sz="2800" dirty="0"/>
              <a:t> a game that hadn’t been played for hundreds of years.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That is what men like Alexander Campbell did with the church.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Just as the rulebook gets dusted off and followed accurately you have baseball, the same goes for the church.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66B98-2AD2-72DB-7B8B-22986558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8623"/>
            <a:ext cx="3043382" cy="304338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Baseball Revival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904999"/>
            <a:ext cx="8153400" cy="32370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The Old Testament account of King Josiah </a:t>
            </a:r>
            <a:r>
              <a:rPr lang="en-US" b="1" dirty="0"/>
              <a:t>[2 Kings 22] </a:t>
            </a:r>
            <a:r>
              <a:rPr lang="en-US" sz="3200" b="1" dirty="0"/>
              <a:t>is an example of what men like Alexander Campbell and Barton Stone did with the church in the 1850’s.</a:t>
            </a:r>
            <a:r>
              <a:rPr lang="en-US" sz="2800" b="1" dirty="0"/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51582" y="5382162"/>
            <a:ext cx="84878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7088" dir="7836078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Our mission is to Restore the church according to the Rule 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82" y="1981201"/>
            <a:ext cx="1477418" cy="213641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848600" cy="1371600"/>
          </a:xfrm>
        </p:spPr>
        <p:txBody>
          <a:bodyPr>
            <a:noAutofit/>
          </a:bodyPr>
          <a:lstStyle/>
          <a:p>
            <a:r>
              <a:rPr lang="en-US" sz="3200" b="1" i="1" dirty="0">
                <a:latin typeface="Times New Roman" pitchFamily="18" charset="0"/>
              </a:rPr>
              <a:t>[Luke 8:4-15]</a:t>
            </a:r>
            <a:r>
              <a:rPr lang="en-US" sz="3200" dirty="0"/>
              <a:t> Parable of the Sower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905000"/>
            <a:ext cx="5943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Seed can lie dormant for thousands of years.</a:t>
            </a:r>
          </a:p>
          <a:p>
            <a:r>
              <a:rPr lang="en-US" sz="3200" dirty="0"/>
              <a:t>Wheat that was found in the Egyptian pyramids grew and flourished thousands of years later when planted in the right environment.</a:t>
            </a:r>
          </a:p>
          <a:p>
            <a:r>
              <a:rPr lang="en-US" sz="3200" dirty="0"/>
              <a:t>The Lord’s church will grow and flourish when it is planted in the right environment.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4038600" cy="269778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1758</TotalTime>
  <Words>797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Times New Roman</vt:lpstr>
      <vt:lpstr>Wingdings 2</vt:lpstr>
      <vt:lpstr>Dividend</vt:lpstr>
      <vt:lpstr>Restoring the Church That Jesus Built</vt:lpstr>
      <vt:lpstr>Roots</vt:lpstr>
      <vt:lpstr>Baseball!</vt:lpstr>
      <vt:lpstr>Baseball!</vt:lpstr>
      <vt:lpstr>Baseball Revival</vt:lpstr>
      <vt:lpstr>Baseball Revival</vt:lpstr>
      <vt:lpstr>Baseball Revival</vt:lpstr>
      <vt:lpstr>Baseball Revival</vt:lpstr>
      <vt:lpstr>[Luke 8:4-15] Parable of the Sower</vt:lpstr>
      <vt:lpstr>The KEY To Restoration</vt:lpstr>
      <vt:lpstr>We can’t have unity with denominational thinking.</vt:lpstr>
      <vt:lpstr>Baseball??</vt:lpstr>
      <vt:lpstr>Baseball?</vt:lpstr>
      <vt:lpstr>Can we all understand the truth alike? (Ephesians 3:4) </vt:lpstr>
      <vt:lpstr>If we all went by the book…</vt:lpstr>
      <vt:lpstr>Is there only one true church? </vt:lpstr>
      <vt:lpstr>restoring our relationship with God Requires change</vt:lpstr>
      <vt:lpstr>The FINAL Change In  Restoration </vt:lpstr>
      <vt:lpstr>Our Part In  Restoration </vt:lpstr>
      <vt:lpstr>TRUTH – John 14:6</vt:lpstr>
    </vt:vector>
  </TitlesOfParts>
  <Company>Maxx Computers,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Restoring the True Church</dc:title>
  <dc:creator>Bill McIlvain</dc:creator>
  <cp:lastModifiedBy>Bill McIlvain</cp:lastModifiedBy>
  <cp:revision>51</cp:revision>
  <dcterms:created xsi:type="dcterms:W3CDTF">2007-06-15T17:43:47Z</dcterms:created>
  <dcterms:modified xsi:type="dcterms:W3CDTF">2024-03-03T04:12:57Z</dcterms:modified>
</cp:coreProperties>
</file>