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857B-AE81-412A-986A-70277A11D3D8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5DD-4DCF-4994-9FA5-7E9F7D379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49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857B-AE81-412A-986A-70277A11D3D8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5DD-4DCF-4994-9FA5-7E9F7D379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01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857B-AE81-412A-986A-70277A11D3D8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5DD-4DCF-4994-9FA5-7E9F7D3799B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5178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857B-AE81-412A-986A-70277A11D3D8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5DD-4DCF-4994-9FA5-7E9F7D379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00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857B-AE81-412A-986A-70277A11D3D8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5DD-4DCF-4994-9FA5-7E9F7D3799B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2445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857B-AE81-412A-986A-70277A11D3D8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5DD-4DCF-4994-9FA5-7E9F7D379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28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857B-AE81-412A-986A-70277A11D3D8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5DD-4DCF-4994-9FA5-7E9F7D379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35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857B-AE81-412A-986A-70277A11D3D8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5DD-4DCF-4994-9FA5-7E9F7D379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20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857B-AE81-412A-986A-70277A11D3D8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5DD-4DCF-4994-9FA5-7E9F7D379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4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857B-AE81-412A-986A-70277A11D3D8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5DD-4DCF-4994-9FA5-7E9F7D379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54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857B-AE81-412A-986A-70277A11D3D8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5DD-4DCF-4994-9FA5-7E9F7D379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76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857B-AE81-412A-986A-70277A11D3D8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5DD-4DCF-4994-9FA5-7E9F7D379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27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857B-AE81-412A-986A-70277A11D3D8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5DD-4DCF-4994-9FA5-7E9F7D379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43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857B-AE81-412A-986A-70277A11D3D8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5DD-4DCF-4994-9FA5-7E9F7D379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15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857B-AE81-412A-986A-70277A11D3D8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5DD-4DCF-4994-9FA5-7E9F7D379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45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857B-AE81-412A-986A-70277A11D3D8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FE5DD-4DCF-4994-9FA5-7E9F7D379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0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2857B-AE81-412A-986A-70277A11D3D8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FFE5DD-4DCF-4994-9FA5-7E9F7D379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5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BD5A0-95A7-FBF2-EBF3-849046BF0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654" y="1591734"/>
            <a:ext cx="9134764" cy="1646302"/>
          </a:xfrm>
        </p:spPr>
        <p:txBody>
          <a:bodyPr/>
          <a:lstStyle/>
          <a:p>
            <a:r>
              <a:rPr lang="en-US" dirty="0"/>
              <a:t>Born Again and Alive In Jesus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1105BE-80D2-FB69-7316-78A52B3B9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3540" y="3378458"/>
            <a:ext cx="7766936" cy="1096899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ts val="5000"/>
              </a:lnSpc>
              <a:spcBef>
                <a:spcPts val="1000"/>
              </a:spcBef>
              <a:spcAft>
                <a:spcPts val="685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3000" b="1" i="0" u="none" strike="noStrike" kern="1200" cap="none" spc="-30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20603050405020304" pitchFamily="2"/>
                <a:ea typeface="+mn-ea"/>
                <a:cs typeface="+mn-cs"/>
              </a:rPr>
              <a:t>Reading - Revelation 3:1-6</a:t>
            </a:r>
            <a:endParaRPr kumimoji="0" lang="en-US" sz="3800" b="1" i="0" u="none" strike="noStrike" kern="1200" cap="none" spc="-36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20603050405020304" pitchFamily="2"/>
              <a:ea typeface="+mn-ea"/>
              <a:cs typeface="+mn-cs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95B7D7-73B6-2795-1A38-E9E8F9BC24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7491"/>
            <a:ext cx="4178301" cy="27905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7B1AE6-00DF-6912-EE7E-653C5C859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98" y="-14929"/>
            <a:ext cx="3124101" cy="250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495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BD5A0-95A7-FBF2-EBF3-849046BF0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654" y="1591734"/>
            <a:ext cx="9134764" cy="1646302"/>
          </a:xfrm>
        </p:spPr>
        <p:txBody>
          <a:bodyPr/>
          <a:lstStyle/>
          <a:p>
            <a:r>
              <a:rPr lang="en-US" dirty="0"/>
              <a:t>Become </a:t>
            </a:r>
            <a:r>
              <a:rPr lang="en-US" u="sng" dirty="0"/>
              <a:t>Alive</a:t>
            </a:r>
            <a:r>
              <a:rPr lang="en-US" dirty="0"/>
              <a:t> In Christ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1105BE-80D2-FB69-7316-78A52B3B9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273" y="3378458"/>
            <a:ext cx="8969203" cy="3479542"/>
          </a:xfrm>
        </p:spPr>
        <p:txBody>
          <a:bodyPr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5000"/>
              </a:lnSpc>
              <a:spcBef>
                <a:spcPts val="1000"/>
              </a:spcBef>
              <a:spcAft>
                <a:spcPts val="685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4000" b="1" i="1" u="none" strike="noStrike" kern="1200" cap="none" spc="-30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20603050405020304" pitchFamily="2"/>
                <a:ea typeface="+mn-ea"/>
                <a:cs typeface="+mn-cs"/>
              </a:rPr>
              <a:t>Romans 6:13</a:t>
            </a:r>
          </a:p>
          <a:p>
            <a:pPr marL="0" marR="0" lvl="0" indent="0" algn="ctr" defTabSz="457200" rtl="0" eaLnBrk="1" fontAlgn="auto" latinLnBrk="0" hangingPunct="1">
              <a:lnSpc>
                <a:spcPts val="5000"/>
              </a:lnSpc>
              <a:spcBef>
                <a:spcPts val="1000"/>
              </a:spcBef>
              <a:spcAft>
                <a:spcPts val="685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4000" b="1" i="1" spc="-305" dirty="0">
                <a:solidFill>
                  <a:srgbClr val="000000"/>
                </a:solidFill>
                <a:latin typeface="Verdana" panose="02020603050405020304" pitchFamily="2"/>
              </a:rPr>
              <a:t>1 John 1:6-7</a:t>
            </a:r>
          </a:p>
          <a:p>
            <a:pPr marL="0" marR="0" lvl="0" indent="0" algn="ctr" defTabSz="457200" rtl="0" eaLnBrk="1" fontAlgn="auto" latinLnBrk="0" hangingPunct="1">
              <a:lnSpc>
                <a:spcPts val="5000"/>
              </a:lnSpc>
              <a:spcBef>
                <a:spcPts val="1000"/>
              </a:spcBef>
              <a:spcAft>
                <a:spcPts val="685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4000" b="1" i="1" u="none" strike="noStrike" kern="1200" cap="none" spc="-30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20603050405020304" pitchFamily="2"/>
                <a:ea typeface="+mn-ea"/>
                <a:cs typeface="+mn-cs"/>
              </a:rPr>
              <a:t>Revelation 3:5</a:t>
            </a:r>
            <a:endParaRPr kumimoji="0" lang="en-US" sz="4800" b="1" i="1" u="none" strike="noStrike" kern="1200" cap="none" spc="-36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20603050405020304" pitchFamily="2"/>
              <a:ea typeface="+mn-ea"/>
              <a:cs typeface="+mn-cs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95B7D7-73B6-2795-1A38-E9E8F9BC24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418" y="5181615"/>
            <a:ext cx="2484582" cy="1659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1432CF-6BA3-917F-28B6-0E7B3F8AF9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011" y="6884"/>
            <a:ext cx="4187198" cy="234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61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.jpg">
            <a:extLst>
              <a:ext uri="{FF2B5EF4-FFF2-40B4-BE49-F238E27FC236}">
                <a16:creationId xmlns:a16="http://schemas.microsoft.com/office/drawing/2014/main" id="{153E8691-A484-FC51-437D-4EF01B1BCF8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242062" y="0"/>
            <a:ext cx="7949938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B0E67A-D394-07A0-082F-1EF7C401E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272" y="257666"/>
            <a:ext cx="2170545" cy="1320800"/>
          </a:xfrm>
        </p:spPr>
        <p:txBody>
          <a:bodyPr>
            <a:normAutofit/>
          </a:bodyPr>
          <a:lstStyle/>
          <a:p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True Vine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F83E3-B86D-4023-1D79-3503AC81A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5692" y="1011526"/>
            <a:ext cx="4932980" cy="1995626"/>
          </a:xfrm>
        </p:spPr>
        <p:txBody>
          <a:bodyPr>
            <a:normAutofit lnSpcReduction="10000"/>
          </a:bodyPr>
          <a:lstStyle/>
          <a:p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John 5:18</a:t>
            </a:r>
          </a:p>
          <a:p>
            <a:r>
              <a:rPr lang="en-US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James 2:26</a:t>
            </a:r>
          </a:p>
        </p:txBody>
      </p:sp>
    </p:spTree>
    <p:extLst>
      <p:ext uri="{BB962C8B-B14F-4D97-AF65-F5344CB8AC3E}">
        <p14:creationId xmlns:p14="http://schemas.microsoft.com/office/powerpoint/2010/main" val="3027005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4D180B-0F6C-7BB3-F24A-971C059A3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003994" cy="1320800"/>
          </a:xfrm>
        </p:spPr>
        <p:txBody>
          <a:bodyPr>
            <a:normAutofit/>
          </a:bodyPr>
          <a:lstStyle/>
          <a:p>
            <a:r>
              <a:rPr lang="en-US" sz="4000" b="1" dirty="0"/>
              <a:t>What is the state of your faith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F89A7-75EF-C245-1231-651FE17114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7651" y="1840078"/>
            <a:ext cx="4184035" cy="38807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ts val="3200"/>
              </a:lnSpc>
            </a:pPr>
            <a:r>
              <a:rPr lang="en-US" sz="1800" b="1" spc="-200" dirty="0">
                <a:solidFill>
                  <a:srgbClr val="000000"/>
                </a:solidFill>
                <a:latin typeface="Tahoma" panose="02020603050405020304" pitchFamily="2"/>
              </a:rPr>
              <a:t>Dead = Inactive / </a:t>
            </a:r>
          </a:p>
          <a:p>
            <a:pPr>
              <a:lnSpc>
                <a:spcPts val="3300"/>
              </a:lnSpc>
              <a:spcBef>
                <a:spcPts val="515"/>
              </a:spcBef>
            </a:pPr>
            <a:r>
              <a:rPr lang="en-US" sz="1800" b="1" spc="-145" dirty="0">
                <a:solidFill>
                  <a:srgbClr val="000000"/>
                </a:solidFill>
                <a:latin typeface="Tahoma" panose="02020603050405020304" pitchFamily="2"/>
              </a:rPr>
              <a:t>Severed </a:t>
            </a:r>
          </a:p>
          <a:p>
            <a:pPr marL="0" marR="0" lvl="0" indent="0" algn="just" defTabSz="457200" rtl="0" eaLnBrk="1" fontAlgn="auto" latinLnBrk="0" hangingPunct="1">
              <a:lnSpc>
                <a:spcPts val="3400"/>
              </a:lnSpc>
              <a:spcBef>
                <a:spcPts val="435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r>
              <a:rPr kumimoji="0" lang="en-US" sz="3500" b="1" i="0" u="none" strike="noStrike" kern="1200" cap="none" spc="-114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20603050405020304" pitchFamily="2"/>
                <a:ea typeface="+mn-ea"/>
                <a:cs typeface="+mn-cs"/>
              </a:rPr>
              <a:t>James 2:26 </a:t>
            </a:r>
            <a:r>
              <a:rPr kumimoji="0" lang="en-US" sz="3500" b="0" i="0" u="none" strike="noStrike" kern="1200" cap="none" spc="-114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20603050405020304" pitchFamily="2"/>
                <a:ea typeface="+mn-ea"/>
                <a:cs typeface="+mn-cs"/>
              </a:rPr>
              <a:t>- For as </a:t>
            </a:r>
          </a:p>
          <a:p>
            <a:pPr marL="0" marR="0" lvl="0" indent="0" algn="just" defTabSz="457200" rtl="0" eaLnBrk="1" fontAlgn="auto" latinLnBrk="0" hangingPunct="1">
              <a:lnSpc>
                <a:spcPts val="3400"/>
              </a:lnSpc>
              <a:spcBef>
                <a:spcPts val="555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r>
              <a:rPr kumimoji="0" lang="en-US" sz="3500" b="0" i="0" u="none" strike="noStrike" kern="1200" cap="none" spc="6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20603050405020304" pitchFamily="2"/>
                <a:ea typeface="+mn-ea"/>
                <a:cs typeface="+mn-cs"/>
              </a:rPr>
              <a:t>the body without </a:t>
            </a:r>
          </a:p>
          <a:p>
            <a:pPr marL="0" marR="0" lvl="0" indent="0" algn="just" defTabSz="457200" rtl="0" eaLnBrk="1" fontAlgn="auto" latinLnBrk="0" hangingPunct="1">
              <a:lnSpc>
                <a:spcPts val="3400"/>
              </a:lnSpc>
              <a:spcBef>
                <a:spcPts val="395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20603050405020304" pitchFamily="2"/>
                <a:ea typeface="+mn-ea"/>
                <a:cs typeface="+mn-cs"/>
              </a:rPr>
              <a:t>the spirit is dead, so </a:t>
            </a:r>
          </a:p>
          <a:p>
            <a:pPr marL="0" marR="0" lvl="0" indent="0" algn="just" defTabSz="457200" rtl="0" eaLnBrk="1" fontAlgn="auto" latinLnBrk="0" hangingPunct="1">
              <a:lnSpc>
                <a:spcPts val="3400"/>
              </a:lnSpc>
              <a:spcBef>
                <a:spcPts val="395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r>
              <a:rPr kumimoji="0" lang="en-US" sz="3500" b="0" i="0" u="none" strike="noStrike" kern="1200" cap="none" spc="5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20603050405020304" pitchFamily="2"/>
                <a:ea typeface="+mn-ea"/>
                <a:cs typeface="+mn-cs"/>
              </a:rPr>
              <a:t>faith without works </a:t>
            </a:r>
          </a:p>
          <a:p>
            <a:pPr marL="0" marR="0" lvl="0" indent="0" algn="just" defTabSz="457200" rtl="0" eaLnBrk="1" fontAlgn="auto" latinLnBrk="0" hangingPunct="1">
              <a:lnSpc>
                <a:spcPts val="3400"/>
              </a:lnSpc>
              <a:spcBef>
                <a:spcPts val="435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20603050405020304" pitchFamily="2"/>
                <a:ea typeface="+mn-ea"/>
                <a:cs typeface="+mn-cs"/>
              </a:rPr>
              <a:t>is dead also. 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8768BB-7560-4F75-88DB-ABC76A586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68" y="1840077"/>
            <a:ext cx="4184034" cy="388077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ts val="3300"/>
              </a:lnSpc>
            </a:pPr>
            <a:r>
              <a:rPr lang="en-US" sz="1800" b="1" spc="-25" dirty="0">
                <a:solidFill>
                  <a:srgbClr val="000000"/>
                </a:solidFill>
                <a:latin typeface="Tahoma" panose="02020603050405020304" pitchFamily="2"/>
              </a:rPr>
              <a:t>Alive = Active / </a:t>
            </a:r>
          </a:p>
          <a:p>
            <a:r>
              <a:rPr lang="en-US" sz="1800" b="1" spc="40" dirty="0">
                <a:solidFill>
                  <a:srgbClr val="000000"/>
                </a:solidFill>
                <a:latin typeface="Tahoma" panose="02020603050405020304" pitchFamily="2"/>
              </a:rPr>
              <a:t>Connected</a:t>
            </a:r>
          </a:p>
          <a:p>
            <a:endParaRPr lang="en-US" b="1" spc="40" dirty="0">
              <a:solidFill>
                <a:srgbClr val="000000"/>
              </a:solidFill>
              <a:latin typeface="Tahoma" panose="02020603050405020304" pitchFamily="2"/>
            </a:endParaRPr>
          </a:p>
          <a:p>
            <a:endParaRPr lang="en-US" sz="1800" b="1" spc="40" dirty="0">
              <a:solidFill>
                <a:srgbClr val="000000"/>
              </a:solidFill>
              <a:latin typeface="Tahoma" panose="02020603050405020304" pitchFamily="2"/>
            </a:endParaRPr>
          </a:p>
          <a:p>
            <a:pPr marL="0" marR="0" lvl="0" indent="0" algn="just" defTabSz="457200" rtl="0" eaLnBrk="1" fontAlgn="auto" latinLnBrk="0" hangingPunct="1">
              <a:lnSpc>
                <a:spcPts val="3400"/>
              </a:lnSpc>
              <a:spcBef>
                <a:spcPts val="435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r>
              <a:rPr kumimoji="0" lang="en-US" sz="3500" b="1" i="0" u="none" strike="noStrike" kern="1200" cap="none" spc="-7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20603050405020304" pitchFamily="2"/>
                <a:ea typeface="+mn-ea"/>
                <a:cs typeface="+mn-cs"/>
              </a:rPr>
              <a:t>Romans 12:21 </a:t>
            </a:r>
            <a:r>
              <a:rPr kumimoji="0" lang="en-US" sz="3500" b="0" i="0" u="none" strike="noStrike" kern="1200" cap="none" spc="-7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20603050405020304" pitchFamily="2"/>
                <a:ea typeface="+mn-ea"/>
                <a:cs typeface="+mn-cs"/>
              </a:rPr>
              <a:t>- Do </a:t>
            </a:r>
          </a:p>
          <a:p>
            <a:pPr marL="0" marR="0" lvl="0" indent="0" algn="just" defTabSz="457200" rtl="0" eaLnBrk="1" fontAlgn="auto" latinLnBrk="0" hangingPunct="1">
              <a:lnSpc>
                <a:spcPts val="3400"/>
              </a:lnSpc>
              <a:spcBef>
                <a:spcPts val="575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20603050405020304" pitchFamily="2"/>
                <a:ea typeface="+mn-ea"/>
                <a:cs typeface="+mn-cs"/>
              </a:rPr>
              <a:t>not be overcome by </a:t>
            </a:r>
          </a:p>
          <a:p>
            <a:pPr marL="0" marR="0" lvl="0" indent="0" algn="just" defTabSz="457200" rtl="0" eaLnBrk="1" fontAlgn="auto" latinLnBrk="0" hangingPunct="1">
              <a:lnSpc>
                <a:spcPts val="3400"/>
              </a:lnSpc>
              <a:spcBef>
                <a:spcPts val="395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r>
              <a:rPr kumimoji="0" lang="en-US" sz="3500" b="0" i="0" u="none" strike="noStrike" kern="1200" cap="none" spc="3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20603050405020304" pitchFamily="2"/>
                <a:ea typeface="+mn-ea"/>
                <a:cs typeface="+mn-cs"/>
              </a:rPr>
              <a:t>evil, but overcome </a:t>
            </a:r>
          </a:p>
          <a:p>
            <a:pPr marL="0" marR="0" lvl="0" indent="0" algn="just" defTabSz="457200" rtl="0" eaLnBrk="1" fontAlgn="auto" latinLnBrk="0" hangingPunct="1">
              <a:lnSpc>
                <a:spcPts val="3400"/>
              </a:lnSpc>
              <a:spcBef>
                <a:spcPts val="435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r>
              <a:rPr kumimoji="0" lang="en-US" sz="3500" b="0" i="0" u="none" strike="noStrike" kern="1200" cap="none" spc="15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20603050405020304" pitchFamily="2"/>
                <a:ea typeface="+mn-ea"/>
                <a:cs typeface="+mn-cs"/>
              </a:rPr>
              <a:t>evil with good. </a:t>
            </a:r>
          </a:p>
          <a:p>
            <a:pPr marL="0" indent="0">
              <a:buNone/>
            </a:pPr>
            <a:r>
              <a:rPr lang="en-US" sz="1800" b="1" spc="40" dirty="0">
                <a:solidFill>
                  <a:srgbClr val="000000"/>
                </a:solidFill>
                <a:latin typeface="Tahoma" panose="02020603050405020304" pitchFamily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9073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1335-7DEE-B2E2-1B9E-7CAEAC9F8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Alive In Christ</a:t>
            </a:r>
            <a:br>
              <a:rPr lang="en-US" dirty="0"/>
            </a:br>
            <a:r>
              <a:rPr lang="en-US" sz="3600" b="1" dirty="0"/>
              <a:t>“Not bread alone, but God’s word”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9AD47-6A5D-107B-0BBF-AA039C8EE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Matthew 4:4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John 6:26-27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John 6:32-35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67EE39-C65C-743A-2969-D287B291EF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216" y="2321841"/>
            <a:ext cx="4202784" cy="315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03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1335-7DEE-B2E2-1B9E-7CAEAC9F8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Alive In Christ</a:t>
            </a:r>
            <a:br>
              <a:rPr lang="en-US" dirty="0"/>
            </a:br>
            <a:r>
              <a:rPr lang="en-US" sz="3600" b="1" dirty="0"/>
              <a:t>“Not words alone, but action”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9AD47-6A5D-107B-0BBF-AA039C8EE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Matthew 7:21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 John 3:18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James 1:22-25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6B6201-3E18-D1CF-A21C-1FCA65D7E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247" y="3325091"/>
            <a:ext cx="5445754" cy="35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64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1335-7DEE-B2E2-1B9E-7CAEAC9F8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Alive In Christ</a:t>
            </a:r>
            <a:br>
              <a:rPr lang="en-US" dirty="0"/>
            </a:br>
            <a:r>
              <a:rPr lang="en-US" sz="3600" b="1" dirty="0"/>
              <a:t>“Not conformity, but transformation”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9AD47-6A5D-107B-0BBF-AA039C8EE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Romans 12:2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Proverbs 4:14-15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 John 2:15-17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6B6201-3E18-D1CF-A21C-1FCA65D7E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07082" y="302490"/>
            <a:ext cx="3384918" cy="22340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28F79E-7B62-310F-9156-B4D32C8868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064" y="2536536"/>
            <a:ext cx="5857875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40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1335-7DEE-B2E2-1B9E-7CAEAC9F8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Alive In Christ</a:t>
            </a:r>
            <a:br>
              <a:rPr lang="en-US" dirty="0"/>
            </a:br>
            <a:r>
              <a:rPr lang="en-US" sz="3600" b="1" dirty="0"/>
              <a:t>“Not selfishness, but selflessness”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9AD47-6A5D-107B-0BBF-AA039C8EE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 Corinthians 13:1-3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Galatians 5:13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Philippians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2:4-8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6B6201-3E18-D1CF-A21C-1FCA65D7E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89908" y="3076258"/>
            <a:ext cx="5210255" cy="284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0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1335-7DEE-B2E2-1B9E-7CAEAC9F8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Alive In Christ</a:t>
            </a:r>
            <a:br>
              <a:rPr lang="en-US" dirty="0"/>
            </a:br>
            <a:r>
              <a:rPr lang="en-US" sz="3600" b="1" dirty="0"/>
              <a:t>“Not arrogance, but humility”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9AD47-6A5D-107B-0BBF-AA039C8EE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John 5:30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Romans 11:18-22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4800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Romans 12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:3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6B6201-3E18-D1CF-A21C-1FCA65D7E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89173" y="2880879"/>
            <a:ext cx="5302827" cy="397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509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1335-7DEE-B2E2-1B9E-7CAEAC9F8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Alive In Christ</a:t>
            </a:r>
            <a:br>
              <a:rPr lang="en-US" dirty="0"/>
            </a:br>
            <a:r>
              <a:rPr lang="en-US" sz="3600" b="1" dirty="0"/>
              <a:t>“Not uncertainty, but trust”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9AD47-6A5D-107B-0BBF-AA039C8EE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Psalm 37:3-6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James 1:5-8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6B6201-3E18-D1CF-A21C-1FCA65D7E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3228" y="3803073"/>
            <a:ext cx="4912503" cy="305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39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</TotalTime>
  <Words>192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Tahoma</vt:lpstr>
      <vt:lpstr>Times New Roman</vt:lpstr>
      <vt:lpstr>Trebuchet MS</vt:lpstr>
      <vt:lpstr>Verdana</vt:lpstr>
      <vt:lpstr>Wingdings 3</vt:lpstr>
      <vt:lpstr>Facet</vt:lpstr>
      <vt:lpstr>Born Again and Alive In Jesus </vt:lpstr>
      <vt:lpstr>The True Vine</vt:lpstr>
      <vt:lpstr>What is the state of your faith now?</vt:lpstr>
      <vt:lpstr>Alive In Christ “Not bread alone, but God’s word”</vt:lpstr>
      <vt:lpstr>Alive In Christ “Not words alone, but action”</vt:lpstr>
      <vt:lpstr>Alive In Christ “Not conformity, but transformation”</vt:lpstr>
      <vt:lpstr>Alive In Christ “Not selfishness, but selflessness”</vt:lpstr>
      <vt:lpstr>Alive In Christ “Not arrogance, but humility”</vt:lpstr>
      <vt:lpstr>Alive In Christ “Not uncertainty, but trust”</vt:lpstr>
      <vt:lpstr>Become Alive In Christ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Born Again and Alive In Jesus </dc:title>
  <dc:creator>Bill McIlvain</dc:creator>
  <cp:lastModifiedBy>Bill McIlvain</cp:lastModifiedBy>
  <cp:revision>7</cp:revision>
  <dcterms:created xsi:type="dcterms:W3CDTF">2024-04-06T21:42:05Z</dcterms:created>
  <dcterms:modified xsi:type="dcterms:W3CDTF">2024-04-07T00:10:23Z</dcterms:modified>
</cp:coreProperties>
</file>