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6" r:id="rId5"/>
    <p:sldId id="267" r:id="rId6"/>
    <p:sldId id="269" r:id="rId7"/>
    <p:sldId id="270" r:id="rId8"/>
    <p:sldId id="265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72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en-US"/>
              <a:t>Why Don't You........?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F7808B-136C-475F-A690-05EF2E660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6E792B8-5BC1-415C-B2FC-210BFC460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0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038-EC43-44D5-8517-15E370E2FC97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lvl="1"/>
            <a:fld id="{83423AB7-A823-42E3-A3B5-AE65C680D6B9}" type="slidenum">
              <a:rPr lang="en-US" smtClean="0"/>
              <a:pPr lv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E8E-760E-4DE7-B3B1-8BA5E8466F53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699B41F-9734-4E1D-A1ED-C42F6840BB86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4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BFE8-7244-400F-B83F-132BDFCE6CD7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F5B7CB7-3581-4B55-8939-AC3797E2A1C0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9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1428-4ACE-4A91-97CA-4823D4CFCB2C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981066B-49E1-4059-83D5-26CFF76CAE33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69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9AB71DF-4007-422C-BBEE-45D5A212C365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lvl="1"/>
            <a:fld id="{BE317AC7-1E28-4299-A6C7-F5FE5E18DE0F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09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B882-2711-4751-B10E-217223A63BCE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E52CDC3-5A92-4219-AB79-5D015CC33CBC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6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3EB1-8D29-406E-A84E-3A9E4A960619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62BE5EE-5BEA-4224-96C5-4A7FBD1A8DEA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12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E234-DE5A-44B3-8589-876E41F0F8C1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A23DBC2-5BD6-4876-92BF-D7C1D4EE022A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65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245-CC7A-4A39-8F62-C6575728E056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DB0385A-2839-47DC-B359-D96E83F081FF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77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D5FC-8F30-40A7-B0B1-90272AED8CB3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7465E84-238A-40F8-9ACA-971D5C758017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6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F47C-2BE4-4A07-B1A1-5B4C6AFFE302}" type="datetime1">
              <a:rPr lang="en-US" smtClean="0"/>
              <a:pPr/>
              <a:t>4/20/2024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E1C1120-DECB-4475-87A4-57D7C41C7E06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5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09EE13C-714E-4768-979E-19CA718EB04B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1"/>
            <a:fld id="{ACAD6447-9086-43C7-9B8C-FB7BC3914C16}" type="slidenum">
              <a:rPr lang="en-US" smtClean="0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81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Don't You........?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Reading: 1 Peter 3:12-21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1FBBB-7337-09AE-9134-C36A002BE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440031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cs typeface="Times New Roman" pitchFamily="18" charset="0"/>
              </a:rPr>
              <a:t>“I know what the Bible says but...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“I Don’t think........”</a:t>
            </a:r>
            <a:r>
              <a:rPr lang="en-US" sz="2800" dirty="0"/>
              <a:t> 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“I Don’t believe.....”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>
                <a:latin typeface="Arial" charset="0"/>
                <a:cs typeface="Arial" charset="0"/>
              </a:rPr>
              <a:t>And That’s The Trouble.........</a:t>
            </a:r>
            <a:r>
              <a:rPr lang="en-US" sz="2800" dirty="0"/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A347C-43BF-4F99-B94C-08D8FB73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153" r="11667" b="-1037"/>
          <a:stretch/>
        </p:blipFill>
        <p:spPr>
          <a:xfrm>
            <a:off x="6147029" y="3200400"/>
            <a:ext cx="4975123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>
                <a:effectLst/>
                <a:cs typeface="Times New Roman" pitchFamily="18" charset="0"/>
              </a:rPr>
              <a:t>TOO MANY PEOPLE DON’T THINK AND DON’T BELIEVE!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37F52-85AF-4AB5-B57E-CA80112C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7241707" cy="4361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11734800" cy="198120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(1 Peter 3:15) </a:t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But sanctify the Lord God in your hearts: and be ready always to give an answer to every man that asks you a reason of the hope that is in you with meekness and fear:</a:t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1 Peter 2:9</a:t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cs typeface="Times New Roman" pitchFamily="18" charset="0"/>
              </a:rPr>
            </a:br>
            <a:r>
              <a:rPr lang="en-US" dirty="0"/>
              <a:t>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3124200"/>
            <a:ext cx="10972800" cy="3276600"/>
          </a:xfrm>
        </p:spPr>
        <p:txBody>
          <a:bodyPr>
            <a:normAutofit fontScale="47500" lnSpcReduction="20000"/>
          </a:bodyPr>
          <a:lstStyle/>
          <a:p>
            <a:pPr marL="274320" marR="0" indent="-274320">
              <a:spcBef>
                <a:spcPts val="0"/>
              </a:spcBef>
              <a:spcAft>
                <a:spcPts val="0"/>
              </a:spcAft>
            </a:pPr>
            <a:r>
              <a:rPr lang="en-US" sz="5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we answer anyone, we must be able to cite our authority.</a:t>
            </a:r>
          </a:p>
          <a:p>
            <a:pPr>
              <a:buFont typeface="Wingdings" pitchFamily="2" charset="2"/>
              <a:buNone/>
            </a:pPr>
            <a:endParaRPr lang="en-US" sz="3600" b="1" i="1" dirty="0"/>
          </a:p>
          <a:p>
            <a:pPr>
              <a:buFont typeface="Wingdings" pitchFamily="2" charset="2"/>
              <a:buNone/>
            </a:pPr>
            <a:r>
              <a:rPr lang="en-US" sz="9800" b="1" i="1" dirty="0"/>
              <a:t>Colossians 3:17</a:t>
            </a:r>
          </a:p>
          <a:p>
            <a:pPr>
              <a:buFont typeface="Wingdings" pitchFamily="2" charset="2"/>
              <a:buNone/>
            </a:pPr>
            <a:r>
              <a:rPr lang="en-US" sz="9600" b="1" i="1" dirty="0"/>
              <a:t>1 Peter 4:11	</a:t>
            </a:r>
          </a:p>
          <a:p>
            <a:pPr>
              <a:buFont typeface="Wingdings" pitchFamily="2" charset="2"/>
              <a:buNone/>
            </a:pPr>
            <a:r>
              <a:rPr lang="en-US" sz="9800" b="1" i="1" dirty="0"/>
              <a:t>Galatians 1:8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You Need Authority To Make The Pieces Fit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304800" y="1859672"/>
            <a:ext cx="11430000" cy="1905000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God has a right to determine how HE is to be worshipped.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[Ex] Cain and Abel’s Sacrifice </a:t>
            </a:r>
            <a:r>
              <a:rPr lang="en-US" sz="2800" b="1" i="1" dirty="0"/>
              <a:t>Genesis 4:1-8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200400"/>
            <a:ext cx="3950594" cy="296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EAF2F-9DF2-9D9F-07AE-7950A078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9318"/>
            <a:ext cx="4629150" cy="2592324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Don't You........</a:t>
            </a:r>
            <a:r>
              <a:rPr lang="en-US" b="1" u="sng">
                <a:cs typeface="Times New Roman" pitchFamily="18" charset="0"/>
              </a:rPr>
              <a:t> </a:t>
            </a:r>
            <a:br>
              <a:rPr lang="en-US" b="1" u="sng">
                <a:cs typeface="Times New Roman" pitchFamily="18" charset="0"/>
              </a:rPr>
            </a:br>
            <a:r>
              <a:rPr lang="en-US" b="1" u="sng">
                <a:cs typeface="Times New Roman" pitchFamily="18" charset="0"/>
              </a:rPr>
              <a:t>Keep The Sabbath?</a:t>
            </a: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2133600"/>
            <a:ext cx="9674352" cy="4239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Given to Israel only </a:t>
            </a:r>
            <a:r>
              <a:rPr lang="en-US" dirty="0">
                <a:latin typeface="Arial" charset="0"/>
                <a:cs typeface="Arial" charset="0"/>
              </a:rPr>
              <a:t>- </a:t>
            </a:r>
            <a:r>
              <a:rPr lang="en-US" dirty="0"/>
              <a:t> </a:t>
            </a:r>
            <a:r>
              <a:rPr lang="en-US" sz="2800" b="1" i="1" dirty="0"/>
              <a:t>Deuteronomy 5:1-3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The end of the Sabbath was prophesied - </a:t>
            </a:r>
            <a:r>
              <a:rPr lang="en-US" sz="2800" b="1" i="1" dirty="0"/>
              <a:t>Amos 8:5&amp;9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Christ’s death ended the Sabbath.</a:t>
            </a:r>
            <a:r>
              <a:rPr lang="en-US" sz="2800" dirty="0"/>
              <a:t> </a:t>
            </a:r>
            <a:r>
              <a:rPr lang="en-US" sz="2800" b="1" i="1" dirty="0"/>
              <a:t>Colossians 2:14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  <a:r>
              <a:rPr lang="en-US" sz="2800" b="1" i="1" dirty="0"/>
              <a:t>Colossians 2:16    </a:t>
            </a:r>
            <a:r>
              <a:rPr lang="en-US" sz="2800" dirty="0">
                <a:latin typeface="Arial" charset="0"/>
                <a:cs typeface="Arial" charset="0"/>
              </a:rPr>
              <a:t>... </a:t>
            </a:r>
            <a:r>
              <a:rPr lang="en-US" sz="2800" b="1" i="1" dirty="0">
                <a:cs typeface="Times New Roman" pitchFamily="18" charset="0"/>
              </a:rPr>
              <a:t>Let no man therefore judge you in meat, or in drink, or in respect of an holy day, or of the new moon, </a:t>
            </a:r>
            <a:r>
              <a:rPr lang="en-US" sz="2800" b="1" i="1" u="sng" dirty="0">
                <a:cs typeface="Times New Roman" pitchFamily="18" charset="0"/>
              </a:rPr>
              <a:t>or of the Sabbath days</a:t>
            </a:r>
            <a:r>
              <a:rPr lang="en-US" sz="2800" dirty="0">
                <a:latin typeface="Arial" charset="0"/>
                <a:cs typeface="Arial" charset="0"/>
              </a:rPr>
              <a:t>: 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Don't You........</a:t>
            </a:r>
            <a:r>
              <a:rPr lang="en-US" b="1" u="sng">
                <a:cs typeface="Times New Roman" pitchFamily="18" charset="0"/>
              </a:rPr>
              <a:t> </a:t>
            </a:r>
            <a:br>
              <a:rPr lang="en-US" b="1" u="sng">
                <a:cs typeface="Times New Roman" pitchFamily="18" charset="0"/>
              </a:rPr>
            </a:br>
            <a:r>
              <a:rPr lang="en-US" b="1" u="sng">
                <a:cs typeface="Times New Roman" pitchFamily="18" charset="0"/>
              </a:rPr>
              <a:t>Wear Religious Titles?</a:t>
            </a:r>
            <a:r>
              <a:rPr 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105918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Christians</a:t>
            </a:r>
            <a:r>
              <a:rPr lang="en-US" sz="3200" b="1" i="1" dirty="0"/>
              <a:t> Acts 11:26</a:t>
            </a:r>
          </a:p>
          <a:p>
            <a:pPr>
              <a:lnSpc>
                <a:spcPct val="80000"/>
              </a:lnSpc>
            </a:pPr>
            <a:r>
              <a:rPr lang="en-US" sz="3600" b="1" i="1" dirty="0"/>
              <a:t>1 Peter 4:16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cs typeface="Times New Roman" pitchFamily="18" charset="0"/>
              </a:rPr>
              <a:t>What’s wrong with calling a man Father or Rabbi? </a:t>
            </a:r>
            <a:r>
              <a:rPr lang="en-US" sz="2400" b="1" i="1" dirty="0">
                <a:cs typeface="Times New Roman" pitchFamily="18" charset="0"/>
              </a:rPr>
              <a:t>Matthew 23:8-9</a:t>
            </a:r>
            <a:endParaRPr lang="en-US" sz="2400" b="1" i="1" dirty="0"/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How about Reverend? </a:t>
            </a:r>
            <a:r>
              <a:rPr lang="en-US" sz="2800" b="1" i="1" dirty="0">
                <a:cs typeface="Times New Roman" pitchFamily="18" charset="0"/>
              </a:rPr>
              <a:t>(Psalm 111:9) He sent redemption unto his people: he has commanded his covenant forever: </a:t>
            </a:r>
            <a:r>
              <a:rPr lang="en-US" sz="2800" b="1" i="1" u="sng" dirty="0">
                <a:cs typeface="Times New Roman" pitchFamily="18" charset="0"/>
              </a:rPr>
              <a:t>holy and reverend is his name</a:t>
            </a:r>
            <a:r>
              <a:rPr lang="en-US" sz="2800" b="1" i="1" dirty="0">
                <a:cs typeface="Times New Roman" pitchFamily="18" charset="0"/>
              </a:rPr>
              <a:t>.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63F45-045F-7172-BB0D-3F51AAE0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6750"/>
            <a:ext cx="348996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Don't You........</a:t>
            </a:r>
            <a:r>
              <a:rPr lang="en-US" b="1" u="sng">
                <a:cs typeface="Times New Roman" pitchFamily="18" charset="0"/>
              </a:rPr>
              <a:t> </a:t>
            </a:r>
            <a:br>
              <a:rPr lang="en-US" b="1" u="sng">
                <a:cs typeface="Times New Roman" pitchFamily="18" charset="0"/>
              </a:rPr>
            </a:br>
            <a:r>
              <a:rPr lang="en-US" sz="2800" b="1" u="sng">
                <a:cs typeface="Times New Roman" pitchFamily="18" charset="0"/>
              </a:rPr>
              <a:t>Have Fellowship Halls &amp; Church Functions?</a:t>
            </a:r>
            <a:r>
              <a:rPr 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11125200" cy="396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Arial" charset="0"/>
                <a:cs typeface="Times New Roman" pitchFamily="18" charset="0"/>
              </a:rPr>
              <a:t>What exactly is the church’s function? </a:t>
            </a:r>
            <a:r>
              <a:rPr lang="en-US" sz="2800" b="1" i="1" dirty="0"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Teach</a:t>
            </a:r>
            <a:r>
              <a:rPr lang="en-US" sz="2800" b="1" i="1" dirty="0"/>
              <a:t> Matthew 28:19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b="1" i="1" dirty="0"/>
              <a:t>2 Timothy 2:2</a:t>
            </a:r>
          </a:p>
          <a:p>
            <a:pPr eaLnBrk="0" hangingPunct="0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Worship</a:t>
            </a:r>
            <a:r>
              <a:rPr lang="en-US" sz="2800" b="1" i="1" dirty="0"/>
              <a:t> John 4:24</a:t>
            </a:r>
            <a:r>
              <a:rPr lang="en-US" sz="2800" dirty="0"/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“</a:t>
            </a: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Fellowship in the church” is not coffee &amp; donuts but mutual participation in spreading the Gospel.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246BC-46B3-DA97-671F-3C7AB47D1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100"/>
            <a:ext cx="3492321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Don't You........</a:t>
            </a:r>
            <a:r>
              <a:rPr lang="en-US" b="1" u="sng">
                <a:cs typeface="Times New Roman" pitchFamily="18" charset="0"/>
              </a:rPr>
              <a:t> </a:t>
            </a:r>
            <a:br>
              <a:rPr lang="en-US" b="1" u="sng">
                <a:cs typeface="Times New Roman" pitchFamily="18" charset="0"/>
              </a:rPr>
            </a:br>
            <a:r>
              <a:rPr lang="en-US" sz="2800" b="1" u="sng">
                <a:cs typeface="Times New Roman" pitchFamily="18" charset="0"/>
              </a:rPr>
              <a:t>Have Fellowship Halls &amp; Church Functions?</a:t>
            </a:r>
            <a:r>
              <a:rPr 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6680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  <a:cs typeface="Times New Roman" pitchFamily="18" charset="0"/>
              </a:rPr>
              <a:t>Jesus died to save men’s souls - NOT to have a ball team named after him. </a:t>
            </a:r>
            <a:r>
              <a:rPr lang="en-US" sz="2800" b="1" i="1" dirty="0"/>
              <a:t>John 18:36</a:t>
            </a:r>
          </a:p>
          <a:p>
            <a:r>
              <a:rPr lang="en-US" sz="2800" dirty="0">
                <a:latin typeface="Arial" charset="0"/>
                <a:cs typeface="Times New Roman" pitchFamily="18" charset="0"/>
              </a:rPr>
              <a:t>The physical needs of man are to be satisfied at home.               </a:t>
            </a:r>
            <a:r>
              <a:rPr lang="en-US" sz="2800" b="1" i="1" dirty="0"/>
              <a:t>1 Corinthians 11:22-34</a:t>
            </a:r>
          </a:p>
          <a:p>
            <a:r>
              <a:rPr lang="en-US" sz="2800" dirty="0">
                <a:latin typeface="Arial" charset="0"/>
                <a:cs typeface="Times New Roman" pitchFamily="18" charset="0"/>
              </a:rPr>
              <a:t>Instead of a spiritual feast, man is opting for a physical feast.  </a:t>
            </a:r>
            <a:r>
              <a:rPr lang="en-US" sz="2800" b="1" i="1" dirty="0"/>
              <a:t>Luke 4:4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The spiritual needs of man are fed by the </a:t>
            </a:r>
            <a:r>
              <a:rPr lang="en-US" sz="2400" u="sng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Fellowship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of Christ through His word.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Don't You........</a:t>
            </a:r>
            <a:r>
              <a:rPr lang="en-US" b="1" u="sng" dirty="0">
                <a:cs typeface="Times New Roman" pitchFamily="18" charset="0"/>
              </a:rPr>
              <a:t> </a:t>
            </a:r>
            <a:br>
              <a:rPr lang="en-US" b="1" u="sng" dirty="0">
                <a:cs typeface="Times New Roman" pitchFamily="18" charset="0"/>
              </a:rPr>
            </a:br>
            <a:r>
              <a:rPr lang="en-US" b="1" u="sng" dirty="0">
                <a:cs typeface="Times New Roman" pitchFamily="18" charset="0"/>
              </a:rPr>
              <a:t>Use musical instruments in your worship services?</a:t>
            </a:r>
            <a:r>
              <a:rPr lang="en-US" dirty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1" y="2514600"/>
            <a:ext cx="9217026" cy="3733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Ephesians 5:19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Colossians 3:16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1 Corinthians 14:15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 Matthew 26:30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Acts 16:25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6262F-D8CD-9979-C5BA-9853AA4D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6470430" cy="364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instrument is just an AID</a:t>
            </a:r>
            <a:r>
              <a:rPr lang="en-US"/>
              <a:t>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Can we add things to God’s word and be completely certain that it is pleasing to Him?</a:t>
            </a:r>
            <a:r>
              <a:rPr lang="en-US" sz="2800" dirty="0"/>
              <a:t> 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Can you be sure that all instrumental music was pleasing to God in the Old Testament?</a:t>
            </a:r>
            <a:r>
              <a:rPr 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6000" b="1" dirty="0"/>
              <a:t>Amos 6:1-5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757</TotalTime>
  <Words>469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Why Don't You........?</vt:lpstr>
      <vt:lpstr>(1 Peter 3:15)  But sanctify the Lord God in your hearts: and be ready always to give an answer to every man that asks you a reason of the hope that is in you with meekness and fear:  1 Peter 2:9   </vt:lpstr>
      <vt:lpstr>You Need Authority To Make The Pieces Fit</vt:lpstr>
      <vt:lpstr>Why Don't You........  Keep The Sabbath? </vt:lpstr>
      <vt:lpstr>Why Don't You........  Wear Religious Titles? </vt:lpstr>
      <vt:lpstr>Why Don't You........  Have Fellowship Halls &amp; Church Functions? </vt:lpstr>
      <vt:lpstr>Why Don't You........  Have Fellowship Halls &amp; Church Functions? </vt:lpstr>
      <vt:lpstr>Why Don't You........  Use musical instruments in your worship services? </vt:lpstr>
      <vt:lpstr>The instrument is just an AID </vt:lpstr>
      <vt:lpstr>“I know what the Bible says but... </vt:lpstr>
      <vt:lpstr>TOO MANY PEOPLE DON’T THINK AND DON’T BELIEVE!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WMaxx</dc:creator>
  <cp:lastModifiedBy>Bill McIlvain</cp:lastModifiedBy>
  <cp:revision>20</cp:revision>
  <cp:lastPrinted>1601-01-01T00:00:00Z</cp:lastPrinted>
  <dcterms:created xsi:type="dcterms:W3CDTF">1601-01-01T00:00:00Z</dcterms:created>
  <dcterms:modified xsi:type="dcterms:W3CDTF">2024-04-21T11:26:51Z</dcterms:modified>
</cp:coreProperties>
</file>