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7" r:id="rId3"/>
    <p:sldId id="314" r:id="rId4"/>
    <p:sldId id="308" r:id="rId5"/>
    <p:sldId id="311" r:id="rId6"/>
    <p:sldId id="316" r:id="rId7"/>
    <p:sldId id="266" r:id="rId8"/>
    <p:sldId id="310" r:id="rId9"/>
    <p:sldId id="31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2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81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asted-image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5954"/>
            <a:ext cx="12213168" cy="68699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48055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ngBat_H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23163" y="3701356"/>
            <a:ext cx="6945675" cy="27682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726409" y="1598416"/>
            <a:ext cx="8739188" cy="1982391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>
            <a:lvl1pPr defTabSz="410730">
              <a:defRPr sz="5344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344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726409" y="4152307"/>
            <a:ext cx="8739188" cy="9911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defTabSz="410730">
              <a:lnSpc>
                <a:spcPct val="120000"/>
              </a:lnSpc>
              <a:spcBef>
                <a:spcPts val="0"/>
              </a:spcBef>
              <a:buSzTx/>
              <a:buNone/>
              <a:def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1pPr>
            <a:lvl2pPr marL="0" indent="160721" algn="ctr" defTabSz="410730">
              <a:lnSpc>
                <a:spcPct val="120000"/>
              </a:lnSpc>
              <a:spcBef>
                <a:spcPts val="0"/>
              </a:spcBef>
              <a:buSzTx/>
              <a:buNone/>
              <a:def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2pPr>
            <a:lvl3pPr marL="0" indent="321440" algn="ctr" defTabSz="410730">
              <a:lnSpc>
                <a:spcPct val="120000"/>
              </a:lnSpc>
              <a:spcBef>
                <a:spcPts val="0"/>
              </a:spcBef>
              <a:buSzTx/>
              <a:buNone/>
              <a:def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3pPr>
            <a:lvl4pPr marL="0" indent="482161" algn="ctr" defTabSz="410730">
              <a:lnSpc>
                <a:spcPct val="120000"/>
              </a:lnSpc>
              <a:spcBef>
                <a:spcPts val="0"/>
              </a:spcBef>
              <a:buSzTx/>
              <a:buNone/>
              <a:def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4pPr>
            <a:lvl5pPr marL="0" indent="642882" algn="ctr" defTabSz="410730">
              <a:lnSpc>
                <a:spcPct val="120000"/>
              </a:lnSpc>
              <a:spcBef>
                <a:spcPts val="0"/>
              </a:spcBef>
              <a:buSzTx/>
              <a:buNone/>
              <a:def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391" i="1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961923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7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7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8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433A-567E-4808-87A1-39973D39E598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6E4D-39A6-4C4B-AEB4-151878A75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81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royalty-free-vector/devil-and-angel-on-shoulders-pop-art-vector-1811655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86EC-9412-41CD-9C4A-1A4E9ABF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E078A-7C32-48B0-A469-F917CCD4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6E3DC-2AF2-4712-A5DD-74C7D9AF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2"/>
            <a:ext cx="9144000" cy="6856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553475-61F9-4E73-BA38-6A4B6572171B}"/>
              </a:ext>
            </a:extLst>
          </p:cNvPr>
          <p:cNvSpPr txBox="1"/>
          <p:nvPr/>
        </p:nvSpPr>
        <p:spPr>
          <a:xfrm>
            <a:off x="1524000" y="1688600"/>
            <a:ext cx="9144000" cy="15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30" latinLnBrk="1" hangingPunct="0"/>
            <a:r>
              <a:rPr lang="en-US" sz="4640" b="1" dirty="0">
                <a:solidFill>
                  <a:srgbClr val="FFFF00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igh Tower Text" panose="02040502050506030303" pitchFamily="18" charset="0"/>
                <a:sym typeface="Hoefler Text"/>
              </a:rPr>
              <a:t>Welcome to the </a:t>
            </a:r>
          </a:p>
          <a:p>
            <a:pPr algn="ctr" defTabSz="410730" latinLnBrk="1" hangingPunct="0"/>
            <a:r>
              <a:rPr lang="en-US" sz="4640" b="1" dirty="0">
                <a:solidFill>
                  <a:srgbClr val="FFFF00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igh Tower Text" panose="02040502050506030303" pitchFamily="18" charset="0"/>
                <a:sym typeface="Hoefler Text"/>
              </a:rPr>
              <a:t>Covington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27286232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9B851-294C-4591-9DEF-70BB67C45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5529"/>
            <a:ext cx="12100559" cy="142076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FFFF00"/>
                </a:solidFill>
              </a:rPr>
              <a:t>Don’t be led by the Flesh</a:t>
            </a:r>
          </a:p>
        </p:txBody>
      </p:sp>
      <p:pic>
        <p:nvPicPr>
          <p:cNvPr id="6" name="Picture 5" descr="A person with angel and devil on his back&#10;&#10;Description automatically generated">
            <a:extLst>
              <a:ext uri="{FF2B5EF4-FFF2-40B4-BE49-F238E27FC236}">
                <a16:creationId xmlns:a16="http://schemas.microsoft.com/office/drawing/2014/main" id="{61BE4AB9-83F0-FE4D-7B2E-6CD4977DB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224006"/>
            <a:ext cx="12192000" cy="52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B9B851-294C-4591-9DEF-70BB67C45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" y="182881"/>
            <a:ext cx="12100559" cy="14817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FFFF00"/>
                </a:solidFill>
              </a:rPr>
              <a:t>Adam and Eve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2C044-1347-4E88-B4E2-10D97CEC79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2024185"/>
            <a:ext cx="12087506" cy="5714963"/>
          </a:xfrm>
        </p:spPr>
        <p:txBody>
          <a:bodyPr>
            <a:normAutofit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5800" dirty="0">
                <a:solidFill>
                  <a:srgbClr val="FFFF00"/>
                </a:solidFill>
              </a:rPr>
              <a:t>Even in the perfect environment, the flesh can still be tempted. 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5800" dirty="0">
                <a:solidFill>
                  <a:srgbClr val="FFFF00"/>
                </a:solidFill>
              </a:rPr>
              <a:t>Doesn’t matter who you are with. </a:t>
            </a:r>
          </a:p>
        </p:txBody>
      </p:sp>
    </p:spTree>
    <p:extLst>
      <p:ext uri="{BB962C8B-B14F-4D97-AF65-F5344CB8AC3E}">
        <p14:creationId xmlns:p14="http://schemas.microsoft.com/office/powerpoint/2010/main" val="7837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79362-EA8A-1FB4-C332-C5CE31273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734820"/>
            <a:ext cx="12192000" cy="5032375"/>
          </a:xfrm>
        </p:spPr>
        <p:txBody>
          <a:bodyPr>
            <a:noAutofit/>
          </a:bodyPr>
          <a:lstStyle/>
          <a:p>
            <a:pPr marL="457200" indent="-457200">
              <a:spcBef>
                <a:spcPts val="3600"/>
              </a:spcBef>
            </a:pPr>
            <a:r>
              <a:rPr lang="en-US" altLang="en-US" sz="6600" dirty="0">
                <a:solidFill>
                  <a:srgbClr val="FFFF00"/>
                </a:solidFill>
              </a:rPr>
              <a:t>Doesn’t matter what your social status is. </a:t>
            </a:r>
          </a:p>
          <a:p>
            <a:pPr marL="457200" indent="-457200">
              <a:spcBef>
                <a:spcPts val="3600"/>
              </a:spcBef>
            </a:pPr>
            <a:r>
              <a:rPr lang="en-US" altLang="en-US" sz="6600" dirty="0">
                <a:solidFill>
                  <a:srgbClr val="FFFF00"/>
                </a:solidFill>
              </a:rPr>
              <a:t>It begins to add up quickly. </a:t>
            </a:r>
            <a:endParaRPr lang="en-US" altLang="en-US" sz="5800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13586E-1C2D-7E22-E6E9-4060088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90805"/>
            <a:ext cx="121920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FFFF00"/>
                </a:solidFill>
              </a:rPr>
              <a:t>King David</a:t>
            </a:r>
          </a:p>
        </p:txBody>
      </p:sp>
    </p:spTree>
    <p:extLst>
      <p:ext uri="{BB962C8B-B14F-4D97-AF65-F5344CB8AC3E}">
        <p14:creationId xmlns:p14="http://schemas.microsoft.com/office/powerpoint/2010/main" val="4392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079362-EA8A-1FB4-C332-C5CE31273D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-77638" y="2228400"/>
            <a:ext cx="12192000" cy="503237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600"/>
              </a:spcBef>
            </a:pPr>
            <a:r>
              <a:rPr lang="en-US" altLang="en-US" sz="5800" dirty="0">
                <a:solidFill>
                  <a:srgbClr val="FFFF00"/>
                </a:solidFill>
              </a:rPr>
              <a:t>When the flesh starts to take over, stop and pray. </a:t>
            </a:r>
          </a:p>
          <a:p>
            <a:pPr marL="457200" indent="-457200">
              <a:spcBef>
                <a:spcPts val="3600"/>
              </a:spcBef>
            </a:pPr>
            <a:r>
              <a:rPr lang="en-US" altLang="en-US" sz="5800" dirty="0">
                <a:solidFill>
                  <a:srgbClr val="FFFF00"/>
                </a:solidFill>
              </a:rPr>
              <a:t>Had to fight the flesh and it wasn’t easy. </a:t>
            </a:r>
          </a:p>
          <a:p>
            <a:pPr marL="457200" indent="-457200">
              <a:spcBef>
                <a:spcPts val="3600"/>
              </a:spcBef>
            </a:pPr>
            <a:endParaRPr lang="en-US" altLang="en-US" sz="5800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013586E-1C2D-7E22-E6E9-40600886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7638" y="108057"/>
            <a:ext cx="12192000" cy="176230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FFFF00"/>
                </a:solidFill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28055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9A9A2-3492-623C-15D6-4C419142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3AB60F-E2FF-BD2A-23A2-281FBC8C2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184150"/>
            <a:ext cx="12191998" cy="1320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8800" b="1" dirty="0">
                <a:solidFill>
                  <a:srgbClr val="FFFF00"/>
                </a:solidFill>
              </a:rPr>
              <a:t>Conclusion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55270C-871B-8FA9-84FC-4B2F580F5A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800226"/>
            <a:ext cx="12191999" cy="5057774"/>
          </a:xfrm>
        </p:spPr>
        <p:txBody>
          <a:bodyPr>
            <a:noAutofit/>
          </a:bodyPr>
          <a:lstStyle/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6600" dirty="0">
                <a:solidFill>
                  <a:srgbClr val="FFFF00"/>
                </a:solidFill>
              </a:rPr>
              <a:t>Doesn’t matter where or who you are with.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6600" dirty="0">
                <a:solidFill>
                  <a:srgbClr val="FFFF00"/>
                </a:solidFill>
              </a:rPr>
              <a:t>Sin can add up quickly.</a:t>
            </a:r>
          </a:p>
          <a:p>
            <a:pPr marL="457200" indent="-457200" eaLnBrk="1" hangingPunct="1">
              <a:spcBef>
                <a:spcPts val="3600"/>
              </a:spcBef>
            </a:pPr>
            <a:r>
              <a:rPr lang="en-US" altLang="en-US" sz="6600" dirty="0">
                <a:solidFill>
                  <a:srgbClr val="FFFF00"/>
                </a:solidFill>
              </a:rPr>
              <a:t>Stop and Pray.</a:t>
            </a:r>
          </a:p>
        </p:txBody>
      </p:sp>
    </p:spTree>
    <p:extLst>
      <p:ext uri="{BB962C8B-B14F-4D97-AF65-F5344CB8AC3E}">
        <p14:creationId xmlns:p14="http://schemas.microsoft.com/office/powerpoint/2010/main" val="3716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750" y="1144898"/>
            <a:ext cx="6482220" cy="5502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Hear 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(Rom. 1:16; 10:14, 17)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(John 8:24; Mark 16:16; Heb. 11:6)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Repent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(Acts 2:38; 3:19; 17:30)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Confess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(Rom. 10:9-10; Matt. 10:32-33)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baptized 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(Acts 2:38; 22:16; Mark 16:16)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516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faithfully </a:t>
            </a:r>
            <a:r>
              <a:rPr lang="en-US" altLang="en-US" sz="3516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(Rev. 2:10; Matt. 6:33; Rom. 12:1-2; I Cor. 15:58)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5982" y="214356"/>
            <a:ext cx="870390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625" b="1" dirty="0">
                <a:solidFill>
                  <a:srgbClr val="FFFF00">
                    <a:alpha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PLAN OF SALVATION</a:t>
            </a:r>
            <a:endParaRPr lang="en-US" sz="5625" dirty="0">
              <a:solidFill>
                <a:srgbClr val="FFFF00">
                  <a:alpha val="8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3320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Lord&amp;#039;s Supper (Part 2) | Sermons | Lakeland Baptist Church">
            <a:extLst>
              <a:ext uri="{FF2B5EF4-FFF2-40B4-BE49-F238E27FC236}">
                <a16:creationId xmlns:a16="http://schemas.microsoft.com/office/drawing/2014/main" id="{5D53750C-7E1F-483F-A088-C1E0EA26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4076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4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86EC-9412-41CD-9C4A-1A4E9ABF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E078A-7C32-48B0-A469-F917CCD4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46E3DC-2AF2-4712-A5DD-74C7D9AF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2"/>
            <a:ext cx="9144000" cy="68561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553475-61F9-4E73-BA38-6A4B6572171B}"/>
              </a:ext>
            </a:extLst>
          </p:cNvPr>
          <p:cNvSpPr txBox="1"/>
          <p:nvPr/>
        </p:nvSpPr>
        <p:spPr>
          <a:xfrm>
            <a:off x="1524000" y="1688600"/>
            <a:ext cx="9144000" cy="1500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30" latinLnBrk="1" hangingPunct="0"/>
            <a:r>
              <a:rPr lang="en-US" sz="4640" b="1" dirty="0">
                <a:solidFill>
                  <a:srgbClr val="FFFF00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igh Tower Text" panose="02040502050506030303" pitchFamily="18" charset="0"/>
                <a:sym typeface="Hoefler Text"/>
              </a:rPr>
              <a:t>Welcome to the </a:t>
            </a:r>
          </a:p>
          <a:p>
            <a:pPr algn="ctr" defTabSz="410730" latinLnBrk="1" hangingPunct="0"/>
            <a:r>
              <a:rPr lang="en-US" sz="4640" b="1" dirty="0">
                <a:solidFill>
                  <a:srgbClr val="FFFF00">
                    <a:alpha val="80000"/>
                  </a:srgbClr>
                </a:solidFill>
                <a:effectLst>
                  <a:outerShdw blurRad="25400" dist="12700" dir="5400000" rotWithShape="0">
                    <a:srgbClr val="FFFFFF"/>
                  </a:outerShdw>
                </a:effectLst>
                <a:latin typeface="High Tower Text" panose="02040502050506030303" pitchFamily="18" charset="0"/>
                <a:sym typeface="Hoefler Text"/>
              </a:rPr>
              <a:t>Covington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31018613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</TotalTime>
  <Words>179</Words>
  <Application>Microsoft Office PowerPoint</Application>
  <PresentationFormat>Widescreen</PresentationFormat>
  <Paragraphs>25</Paragraphs>
  <Slides>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High Tower Text</vt:lpstr>
      <vt:lpstr>Office Theme</vt:lpstr>
      <vt:lpstr>PowerPoint Presentation</vt:lpstr>
      <vt:lpstr>Don’t be led by the Flesh</vt:lpstr>
      <vt:lpstr>Adam and Eve</vt:lpstr>
      <vt:lpstr>King David</vt:lpstr>
      <vt:lpstr>Jesus</vt:lpstr>
      <vt:lpstr>Conclusion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 Know That I’m Growing?</dc:title>
  <dc:creator>buddy</dc:creator>
  <cp:lastModifiedBy>buddy German</cp:lastModifiedBy>
  <cp:revision>41</cp:revision>
  <dcterms:created xsi:type="dcterms:W3CDTF">2022-12-11T18:03:31Z</dcterms:created>
  <dcterms:modified xsi:type="dcterms:W3CDTF">2024-04-14T18:57:26Z</dcterms:modified>
</cp:coreProperties>
</file>